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Lilita One" charset="1" panose="02000000000000000000"/>
      <p:regular r:id="rId20"/>
    </p:embeddedFont>
    <p:embeddedFont>
      <p:font typeface="Sniglet" charset="1" panose="04070505030100020000"/>
      <p:regular r:id="rId21"/>
    </p:embeddedFont>
    <p:embeddedFont>
      <p:font typeface="Rubik One" charset="1" panose="02000604000000020004"/>
      <p:regular r:id="rId22"/>
    </p:embeddedFont>
    <p:embeddedFont>
      <p:font typeface="Hero" charset="1" panose="00000500000000000000"/>
      <p:regular r:id="rId23"/>
    </p:embeddedFont>
    <p:embeddedFont>
      <p:font typeface="Mulled Wine Season" charset="1" panose="00000000000000000000"/>
      <p:regular r:id="rId24"/>
    </p:embeddedFont>
    <p:embeddedFont>
      <p:font typeface="Archivo Black" charset="1" panose="020B0A03020202020B04"/>
      <p:regular r:id="rId25"/>
    </p:embeddedFont>
    <p:embeddedFont>
      <p:font typeface="Poppins" charset="1" panose="000005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7.png" Type="http://schemas.openxmlformats.org/officeDocument/2006/relationships/image"/><Relationship Id="rId11" Target="../media/image29.png" Type="http://schemas.openxmlformats.org/officeDocument/2006/relationships/image"/><Relationship Id="rId12" Target="../media/image88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41.png" Type="http://schemas.openxmlformats.org/officeDocument/2006/relationships/image"/><Relationship Id="rId6" Target="../media/image28.png" Type="http://schemas.openxmlformats.org/officeDocument/2006/relationships/image"/><Relationship Id="rId7" Target="../media/image84.png" Type="http://schemas.openxmlformats.org/officeDocument/2006/relationships/image"/><Relationship Id="rId8" Target="../media/image85.png" Type="http://schemas.openxmlformats.org/officeDocument/2006/relationships/image"/><Relationship Id="rId9" Target="../media/image8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28.png" Type="http://schemas.openxmlformats.org/officeDocument/2006/relationships/image"/><Relationship Id="rId12" Target="../media/image30.png" Type="http://schemas.openxmlformats.org/officeDocument/2006/relationships/image"/><Relationship Id="rId13" Target="../media/image33.png" Type="http://schemas.openxmlformats.org/officeDocument/2006/relationships/image"/><Relationship Id="rId14" Target="../media/image34.png" Type="http://schemas.openxmlformats.org/officeDocument/2006/relationships/image"/><Relationship Id="rId15" Target="../media/image35.svg" Type="http://schemas.openxmlformats.org/officeDocument/2006/relationships/image"/><Relationship Id="rId16" Target="../media/image31.png" Type="http://schemas.openxmlformats.org/officeDocument/2006/relationships/image"/><Relationship Id="rId17" Target="../media/image32.svg" Type="http://schemas.openxmlformats.org/officeDocument/2006/relationships/image"/><Relationship Id="rId18" Target="../media/image36.png" Type="http://schemas.openxmlformats.org/officeDocument/2006/relationships/image"/><Relationship Id="rId19" Target="../media/image37.svg" Type="http://schemas.openxmlformats.org/officeDocument/2006/relationships/image"/><Relationship Id="rId2" Target="../media/image1.png" Type="http://schemas.openxmlformats.org/officeDocument/2006/relationships/image"/><Relationship Id="rId20" Target="../media/image38.png" Type="http://schemas.openxmlformats.org/officeDocument/2006/relationships/image"/><Relationship Id="rId21" Target="../media/image39.svg" Type="http://schemas.openxmlformats.org/officeDocument/2006/relationships/image"/><Relationship Id="rId22" Target="../media/image89.jpeg" Type="http://schemas.openxmlformats.org/officeDocument/2006/relationships/image"/><Relationship Id="rId23" Target="https://www.youtube.com/watch?v=rgMwh5Fnp3I" TargetMode="External" Type="http://schemas.openxmlformats.org/officeDocument/2006/relationships/video"/><Relationship Id="rId3" Target="../media/image4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10.png" Type="http://schemas.openxmlformats.org/officeDocument/2006/relationships/image"/><Relationship Id="rId7" Target="../media/image27.png" Type="http://schemas.openxmlformats.org/officeDocument/2006/relationships/image"/><Relationship Id="rId8" Target="../media/image29.png" Type="http://schemas.openxmlformats.org/officeDocument/2006/relationships/image"/><Relationship Id="rId9" Target="../media/image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94.png" Type="http://schemas.openxmlformats.org/officeDocument/2006/relationships/image"/><Relationship Id="rId12" Target="../media/image95.png" Type="http://schemas.openxmlformats.org/officeDocument/2006/relationships/image"/><Relationship Id="rId13" Target="../media/image96.png" Type="http://schemas.openxmlformats.org/officeDocument/2006/relationships/image"/><Relationship Id="rId14" Target="../media/image97.png" Type="http://schemas.openxmlformats.org/officeDocument/2006/relationships/image"/><Relationship Id="rId15" Target="../media/image98.png" Type="http://schemas.openxmlformats.org/officeDocument/2006/relationships/image"/><Relationship Id="rId16" Target="../media/image14.png" Type="http://schemas.openxmlformats.org/officeDocument/2006/relationships/image"/><Relationship Id="rId17" Target="../media/image7.png" Type="http://schemas.openxmlformats.org/officeDocument/2006/relationships/image"/><Relationship Id="rId18" Target="../media/image8.sv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5.png" Type="http://schemas.openxmlformats.org/officeDocument/2006/relationships/image"/><Relationship Id="rId6" Target="../media/image90.png" Type="http://schemas.openxmlformats.org/officeDocument/2006/relationships/image"/><Relationship Id="rId7" Target="../media/image91.png" Type="http://schemas.openxmlformats.org/officeDocument/2006/relationships/image"/><Relationship Id="rId8" Target="../media/image92.svg" Type="http://schemas.openxmlformats.org/officeDocument/2006/relationships/image"/><Relationship Id="rId9" Target="../media/image9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1.png" Type="http://schemas.openxmlformats.org/officeDocument/2006/relationships/image"/><Relationship Id="rId11" Target="../media/image41.png" Type="http://schemas.openxmlformats.org/officeDocument/2006/relationships/image"/><Relationship Id="rId12" Target="../media/image102.png" Type="http://schemas.openxmlformats.org/officeDocument/2006/relationships/image"/><Relationship Id="rId13" Target="../media/image40.png" Type="http://schemas.openxmlformats.org/officeDocument/2006/relationships/image"/><Relationship Id="rId14" Target="../media/image103.pn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Relationship Id="rId6" Target="../media/image3.png" Type="http://schemas.openxmlformats.org/officeDocument/2006/relationships/image"/><Relationship Id="rId7" Target="../media/image28.png" Type="http://schemas.openxmlformats.org/officeDocument/2006/relationships/image"/><Relationship Id="rId8" Target="../media/image99.png" Type="http://schemas.openxmlformats.org/officeDocument/2006/relationships/image"/><Relationship Id="rId9" Target="../media/image100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6.png" Type="http://schemas.openxmlformats.org/officeDocument/2006/relationships/image"/><Relationship Id="rId11" Target="../media/image107.png" Type="http://schemas.openxmlformats.org/officeDocument/2006/relationships/image"/><Relationship Id="rId12" Target="../media/image108.png" Type="http://schemas.openxmlformats.org/officeDocument/2006/relationships/image"/><Relationship Id="rId13" Target="../media/image109.png" Type="http://schemas.openxmlformats.org/officeDocument/2006/relationships/image"/><Relationship Id="rId14" Target="../media/image110.png" Type="http://schemas.openxmlformats.org/officeDocument/2006/relationships/image"/><Relationship Id="rId15" Target="../media/image4.png" Type="http://schemas.openxmlformats.org/officeDocument/2006/relationships/image"/><Relationship Id="rId16" Target="../media/image59.png" Type="http://schemas.openxmlformats.org/officeDocument/2006/relationships/image"/><Relationship Id="rId17" Target="../media/image60.png" Type="http://schemas.openxmlformats.org/officeDocument/2006/relationships/image"/><Relationship Id="rId18" Target="../media/image98.png" Type="http://schemas.openxmlformats.org/officeDocument/2006/relationships/image"/><Relationship Id="rId19" Target="../media/image111.pn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14.png" Type="http://schemas.openxmlformats.org/officeDocument/2006/relationships/image"/><Relationship Id="rId5" Target="../media/image104.png" Type="http://schemas.openxmlformats.org/officeDocument/2006/relationships/image"/><Relationship Id="rId6" Target="../media/image3.png" Type="http://schemas.openxmlformats.org/officeDocument/2006/relationships/image"/><Relationship Id="rId7" Target="../media/image105.png" Type="http://schemas.openxmlformats.org/officeDocument/2006/relationships/image"/><Relationship Id="rId8" Target="../media/image41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11" Target="../media/image26.svg" Type="http://schemas.openxmlformats.org/officeDocument/2006/relationships/image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png" Type="http://schemas.openxmlformats.org/officeDocument/2006/relationships/image"/><Relationship Id="rId12" Target="../media/image30.png" Type="http://schemas.openxmlformats.org/officeDocument/2006/relationships/image"/><Relationship Id="rId13" Target="../media/image31.png" Type="http://schemas.openxmlformats.org/officeDocument/2006/relationships/image"/><Relationship Id="rId14" Target="../media/image32.svg" Type="http://schemas.openxmlformats.org/officeDocument/2006/relationships/image"/><Relationship Id="rId15" Target="../media/image33.png" Type="http://schemas.openxmlformats.org/officeDocument/2006/relationships/image"/><Relationship Id="rId16" Target="../media/image34.png" Type="http://schemas.openxmlformats.org/officeDocument/2006/relationships/image"/><Relationship Id="rId17" Target="../media/image35.svg" Type="http://schemas.openxmlformats.org/officeDocument/2006/relationships/image"/><Relationship Id="rId18" Target="../media/image36.png" Type="http://schemas.openxmlformats.org/officeDocument/2006/relationships/image"/><Relationship Id="rId19" Target="../media/image37.svg" Type="http://schemas.openxmlformats.org/officeDocument/2006/relationships/image"/><Relationship Id="rId2" Target="../media/image1.png" Type="http://schemas.openxmlformats.org/officeDocument/2006/relationships/image"/><Relationship Id="rId20" Target="../media/image38.png" Type="http://schemas.openxmlformats.org/officeDocument/2006/relationships/image"/><Relationship Id="rId21" Target="../media/image39.svg" Type="http://schemas.openxmlformats.org/officeDocument/2006/relationships/image"/><Relationship Id="rId3" Target="../media/image4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10.png" Type="http://schemas.openxmlformats.org/officeDocument/2006/relationships/image"/><Relationship Id="rId7" Target="../media/image27.png" Type="http://schemas.openxmlformats.org/officeDocument/2006/relationships/image"/><Relationship Id="rId8" Target="../media/image5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png" Type="http://schemas.openxmlformats.org/officeDocument/2006/relationships/image"/><Relationship Id="rId12" Target="../media/image46.png" Type="http://schemas.openxmlformats.org/officeDocument/2006/relationships/image"/><Relationship Id="rId13" Target="../media/image14.png" Type="http://schemas.openxmlformats.org/officeDocument/2006/relationships/image"/><Relationship Id="rId14" Target="../media/image47.png" Type="http://schemas.openxmlformats.org/officeDocument/2006/relationships/image"/><Relationship Id="rId15" Target="../media/image48.pn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40.png" Type="http://schemas.openxmlformats.org/officeDocument/2006/relationships/image"/><Relationship Id="rId5" Target="../media/image3.png" Type="http://schemas.openxmlformats.org/officeDocument/2006/relationships/image"/><Relationship Id="rId6" Target="../media/image41.png" Type="http://schemas.openxmlformats.org/officeDocument/2006/relationships/image"/><Relationship Id="rId7" Target="../media/image6.png" Type="http://schemas.openxmlformats.org/officeDocument/2006/relationships/image"/><Relationship Id="rId8" Target="../media/image42.pn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11" Target="../media/image26.svg" Type="http://schemas.openxmlformats.org/officeDocument/2006/relationships/image"/><Relationship Id="rId2" Target="../media/image49.png" Type="http://schemas.openxmlformats.org/officeDocument/2006/relationships/image"/><Relationship Id="rId3" Target="../media/image50.svg" Type="http://schemas.openxmlformats.org/officeDocument/2006/relationships/image"/><Relationship Id="rId4" Target="../media/image51.png" Type="http://schemas.openxmlformats.org/officeDocument/2006/relationships/image"/><Relationship Id="rId5" Target="../media/image52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gif" Type="http://schemas.openxmlformats.org/officeDocument/2006/relationships/image"/><Relationship Id="rId3" Target="../media/image5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png" Type="http://schemas.openxmlformats.org/officeDocument/2006/relationships/image"/><Relationship Id="rId11" Target="../media/image2.png" Type="http://schemas.openxmlformats.org/officeDocument/2006/relationships/image"/><Relationship Id="rId12" Target="../media/image57.png" Type="http://schemas.openxmlformats.org/officeDocument/2006/relationships/image"/><Relationship Id="rId13" Target="../media/image58.svg" Type="http://schemas.openxmlformats.org/officeDocument/2006/relationships/image"/><Relationship Id="rId14" Target="../media/image59.png" Type="http://schemas.openxmlformats.org/officeDocument/2006/relationships/image"/><Relationship Id="rId15" Target="../media/image60.png" Type="http://schemas.openxmlformats.org/officeDocument/2006/relationships/image"/><Relationship Id="rId16" Target="../media/image61.pn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41.png" Type="http://schemas.openxmlformats.org/officeDocument/2006/relationships/image"/><Relationship Id="rId6" Target="../media/image28.png" Type="http://schemas.openxmlformats.org/officeDocument/2006/relationships/image"/><Relationship Id="rId7" Target="../media/image55.png" Type="http://schemas.openxmlformats.org/officeDocument/2006/relationships/image"/><Relationship Id="rId8" Target="../media/image56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0.svg" Type="http://schemas.openxmlformats.org/officeDocument/2006/relationships/image"/><Relationship Id="rId2" Target="../media/image62.png" Type="http://schemas.openxmlformats.org/officeDocument/2006/relationships/image"/><Relationship Id="rId3" Target="../media/image63.svg" Type="http://schemas.openxmlformats.org/officeDocument/2006/relationships/image"/><Relationship Id="rId4" Target="../media/image64.png" Type="http://schemas.openxmlformats.org/officeDocument/2006/relationships/image"/><Relationship Id="rId5" Target="../media/image65.svg" Type="http://schemas.openxmlformats.org/officeDocument/2006/relationships/image"/><Relationship Id="rId6" Target="../media/image66.png" Type="http://schemas.openxmlformats.org/officeDocument/2006/relationships/image"/><Relationship Id="rId7" Target="../media/image67.png" Type="http://schemas.openxmlformats.org/officeDocument/2006/relationships/image"/><Relationship Id="rId8" Target="../media/image68.svg" Type="http://schemas.openxmlformats.org/officeDocument/2006/relationships/image"/><Relationship Id="rId9" Target="../media/image6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2.png" Type="http://schemas.openxmlformats.org/officeDocument/2006/relationships/image"/><Relationship Id="rId11" Target="../media/image73.svg" Type="http://schemas.openxmlformats.org/officeDocument/2006/relationships/image"/><Relationship Id="rId12" Target="../media/image74.png" Type="http://schemas.openxmlformats.org/officeDocument/2006/relationships/image"/><Relationship Id="rId13" Target="../media/image75.svg" Type="http://schemas.openxmlformats.org/officeDocument/2006/relationships/image"/><Relationship Id="rId14" Target="../media/image76.png" Type="http://schemas.openxmlformats.org/officeDocument/2006/relationships/image"/><Relationship Id="rId15" Target="../media/image77.svg" Type="http://schemas.openxmlformats.org/officeDocument/2006/relationships/image"/><Relationship Id="rId16" Target="../media/image78.png" Type="http://schemas.openxmlformats.org/officeDocument/2006/relationships/image"/><Relationship Id="rId17" Target="../media/image79.png" Type="http://schemas.openxmlformats.org/officeDocument/2006/relationships/image"/><Relationship Id="rId18" Target="../media/image80.png" Type="http://schemas.openxmlformats.org/officeDocument/2006/relationships/image"/><Relationship Id="rId19" Target="../media/image81.svg" Type="http://schemas.openxmlformats.org/officeDocument/2006/relationships/image"/><Relationship Id="rId2" Target="../media/image1.png" Type="http://schemas.openxmlformats.org/officeDocument/2006/relationships/image"/><Relationship Id="rId20" Target="../media/image82.png" Type="http://schemas.openxmlformats.org/officeDocument/2006/relationships/image"/><Relationship Id="rId21" Target="../media/image83.svg" Type="http://schemas.openxmlformats.org/officeDocument/2006/relationships/image"/><Relationship Id="rId3" Target="../media/image6.png" Type="http://schemas.openxmlformats.org/officeDocument/2006/relationships/image"/><Relationship Id="rId4" Target="../media/image10.png" Type="http://schemas.openxmlformats.org/officeDocument/2006/relationships/image"/><Relationship Id="rId5" Target="../media/image3.png" Type="http://schemas.openxmlformats.org/officeDocument/2006/relationships/image"/><Relationship Id="rId6" Target="../media/image27.png" Type="http://schemas.openxmlformats.org/officeDocument/2006/relationships/image"/><Relationship Id="rId7" Target="../media/image4.png" Type="http://schemas.openxmlformats.org/officeDocument/2006/relationships/image"/><Relationship Id="rId8" Target="../media/image71.png" Type="http://schemas.openxmlformats.org/officeDocument/2006/relationships/image"/><Relationship Id="rId9" Target="../media/image1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218467" y="5483252"/>
            <a:ext cx="2379471" cy="1355307"/>
          </a:xfrm>
          <a:custGeom>
            <a:avLst/>
            <a:gdLst/>
            <a:ahLst/>
            <a:cxnLst/>
            <a:rect r="r" b="b" t="t" l="l"/>
            <a:pathLst>
              <a:path h="1355307" w="2379471">
                <a:moveTo>
                  <a:pt x="0" y="0"/>
                </a:moveTo>
                <a:lnTo>
                  <a:pt x="2379472" y="0"/>
                </a:lnTo>
                <a:lnTo>
                  <a:pt x="2379472" y="1355307"/>
                </a:lnTo>
                <a:lnTo>
                  <a:pt x="0" y="1355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33788" y="5896790"/>
            <a:ext cx="2379471" cy="1355307"/>
          </a:xfrm>
          <a:custGeom>
            <a:avLst/>
            <a:gdLst/>
            <a:ahLst/>
            <a:cxnLst/>
            <a:rect r="r" b="b" t="t" l="l"/>
            <a:pathLst>
              <a:path h="1355307" w="2379471">
                <a:moveTo>
                  <a:pt x="0" y="0"/>
                </a:moveTo>
                <a:lnTo>
                  <a:pt x="2379472" y="0"/>
                </a:lnTo>
                <a:lnTo>
                  <a:pt x="2379472" y="1355308"/>
                </a:lnTo>
                <a:lnTo>
                  <a:pt x="0" y="1355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021976" y="6319852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0" y="0"/>
                </a:moveTo>
                <a:lnTo>
                  <a:pt x="21309976" y="0"/>
                </a:lnTo>
                <a:lnTo>
                  <a:pt x="21309976" y="6152121"/>
                </a:lnTo>
                <a:lnTo>
                  <a:pt x="0" y="6152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518702" y="7178312"/>
            <a:ext cx="4009616" cy="2079988"/>
          </a:xfrm>
          <a:custGeom>
            <a:avLst/>
            <a:gdLst/>
            <a:ahLst/>
            <a:cxnLst/>
            <a:rect r="r" b="b" t="t" l="l"/>
            <a:pathLst>
              <a:path h="2079988" w="4009616">
                <a:moveTo>
                  <a:pt x="0" y="0"/>
                </a:moveTo>
                <a:lnTo>
                  <a:pt x="4009616" y="0"/>
                </a:lnTo>
                <a:lnTo>
                  <a:pt x="4009616" y="2079988"/>
                </a:lnTo>
                <a:lnTo>
                  <a:pt x="0" y="2079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452486" y="232307"/>
            <a:ext cx="7670953" cy="4497096"/>
          </a:xfrm>
          <a:custGeom>
            <a:avLst/>
            <a:gdLst/>
            <a:ahLst/>
            <a:cxnLst/>
            <a:rect r="r" b="b" t="t" l="l"/>
            <a:pathLst>
              <a:path h="4497096" w="7670953">
                <a:moveTo>
                  <a:pt x="0" y="0"/>
                </a:moveTo>
                <a:lnTo>
                  <a:pt x="7670953" y="0"/>
                </a:lnTo>
                <a:lnTo>
                  <a:pt x="7670953" y="4497097"/>
                </a:lnTo>
                <a:lnTo>
                  <a:pt x="0" y="44970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715993" y="0"/>
            <a:ext cx="6211207" cy="3804364"/>
          </a:xfrm>
          <a:custGeom>
            <a:avLst/>
            <a:gdLst/>
            <a:ahLst/>
            <a:cxnLst/>
            <a:rect r="r" b="b" t="t" l="l"/>
            <a:pathLst>
              <a:path h="3804364" w="6211207">
                <a:moveTo>
                  <a:pt x="0" y="0"/>
                </a:moveTo>
                <a:lnTo>
                  <a:pt x="6211206" y="0"/>
                </a:lnTo>
                <a:lnTo>
                  <a:pt x="6211206" y="3804364"/>
                </a:lnTo>
                <a:lnTo>
                  <a:pt x="0" y="38043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3857281" y="-1356378"/>
            <a:ext cx="7315200" cy="3639312"/>
          </a:xfrm>
          <a:custGeom>
            <a:avLst/>
            <a:gdLst/>
            <a:ahLst/>
            <a:cxnLst/>
            <a:rect r="r" b="b" t="t" l="l"/>
            <a:pathLst>
              <a:path h="3639312" w="7315200">
                <a:moveTo>
                  <a:pt x="0" y="0"/>
                </a:moveTo>
                <a:lnTo>
                  <a:pt x="7315200" y="0"/>
                </a:lnTo>
                <a:lnTo>
                  <a:pt x="7315200" y="3639312"/>
                </a:lnTo>
                <a:lnTo>
                  <a:pt x="0" y="3639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3816538" y="-1356378"/>
            <a:ext cx="7315200" cy="3639312"/>
          </a:xfrm>
          <a:custGeom>
            <a:avLst/>
            <a:gdLst/>
            <a:ahLst/>
            <a:cxnLst/>
            <a:rect r="r" b="b" t="t" l="l"/>
            <a:pathLst>
              <a:path h="3639312" w="7315200">
                <a:moveTo>
                  <a:pt x="7315200" y="0"/>
                </a:moveTo>
                <a:lnTo>
                  <a:pt x="0" y="0"/>
                </a:lnTo>
                <a:lnTo>
                  <a:pt x="0" y="3639312"/>
                </a:lnTo>
                <a:lnTo>
                  <a:pt x="7315200" y="3639312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235361" y="5896790"/>
            <a:ext cx="3318725" cy="1642037"/>
          </a:xfrm>
          <a:custGeom>
            <a:avLst/>
            <a:gdLst/>
            <a:ahLst/>
            <a:cxnLst/>
            <a:rect r="r" b="b" t="t" l="l"/>
            <a:pathLst>
              <a:path h="1642037" w="3318725">
                <a:moveTo>
                  <a:pt x="0" y="0"/>
                </a:moveTo>
                <a:lnTo>
                  <a:pt x="3318725" y="0"/>
                </a:lnTo>
                <a:lnTo>
                  <a:pt x="3318725" y="1642037"/>
                </a:lnTo>
                <a:lnTo>
                  <a:pt x="0" y="1642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179124" y="2719563"/>
            <a:ext cx="7795271" cy="6538737"/>
          </a:xfrm>
          <a:custGeom>
            <a:avLst/>
            <a:gdLst/>
            <a:ahLst/>
            <a:cxnLst/>
            <a:rect r="r" b="b" t="t" l="l"/>
            <a:pathLst>
              <a:path h="6538737" w="7795271">
                <a:moveTo>
                  <a:pt x="0" y="0"/>
                </a:moveTo>
                <a:lnTo>
                  <a:pt x="7795271" y="0"/>
                </a:lnTo>
                <a:lnTo>
                  <a:pt x="7795271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4687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4097316" y="2429659"/>
            <a:ext cx="7795271" cy="6538737"/>
          </a:xfrm>
          <a:custGeom>
            <a:avLst/>
            <a:gdLst/>
            <a:ahLst/>
            <a:cxnLst/>
            <a:rect r="r" b="b" t="t" l="l"/>
            <a:pathLst>
              <a:path h="6538737" w="7795271">
                <a:moveTo>
                  <a:pt x="0" y="0"/>
                </a:moveTo>
                <a:lnTo>
                  <a:pt x="7795271" y="0"/>
                </a:lnTo>
                <a:lnTo>
                  <a:pt x="7795271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4687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940586" y="4089981"/>
            <a:ext cx="8159053" cy="7093425"/>
          </a:xfrm>
          <a:custGeom>
            <a:avLst/>
            <a:gdLst/>
            <a:ahLst/>
            <a:cxnLst/>
            <a:rect r="r" b="b" t="t" l="l"/>
            <a:pathLst>
              <a:path h="7093425" w="8159053">
                <a:moveTo>
                  <a:pt x="0" y="0"/>
                </a:moveTo>
                <a:lnTo>
                  <a:pt x="8159053" y="0"/>
                </a:lnTo>
                <a:lnTo>
                  <a:pt x="8159053" y="7093425"/>
                </a:lnTo>
                <a:lnTo>
                  <a:pt x="0" y="70934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99681" y="7815643"/>
            <a:ext cx="1896968" cy="4332674"/>
          </a:xfrm>
          <a:custGeom>
            <a:avLst/>
            <a:gdLst/>
            <a:ahLst/>
            <a:cxnLst/>
            <a:rect r="r" b="b" t="t" l="l"/>
            <a:pathLst>
              <a:path h="4332674" w="1896968">
                <a:moveTo>
                  <a:pt x="0" y="0"/>
                </a:moveTo>
                <a:lnTo>
                  <a:pt x="1896968" y="0"/>
                </a:lnTo>
                <a:lnTo>
                  <a:pt x="1896968" y="4332674"/>
                </a:lnTo>
                <a:lnTo>
                  <a:pt x="0" y="433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360834" y="-2254949"/>
            <a:ext cx="4642523" cy="4974512"/>
          </a:xfrm>
          <a:custGeom>
            <a:avLst/>
            <a:gdLst/>
            <a:ahLst/>
            <a:cxnLst/>
            <a:rect r="r" b="b" t="t" l="l"/>
            <a:pathLst>
              <a:path h="4974512" w="4642523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2637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509943" y="1666538"/>
            <a:ext cx="7334206" cy="196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04"/>
              </a:lnSpc>
            </a:pPr>
            <a:r>
              <a:rPr lang="en-US" sz="12704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BULLYING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098803" y="3774710"/>
            <a:ext cx="6090394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This week’s topic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0599496" y="4089981"/>
            <a:ext cx="7688504" cy="7093425"/>
          </a:xfrm>
          <a:custGeom>
            <a:avLst/>
            <a:gdLst/>
            <a:ahLst/>
            <a:cxnLst/>
            <a:rect r="r" b="b" t="t" l="l"/>
            <a:pathLst>
              <a:path h="7093425" w="7688504">
                <a:moveTo>
                  <a:pt x="0" y="0"/>
                </a:moveTo>
                <a:lnTo>
                  <a:pt x="7688504" y="0"/>
                </a:lnTo>
                <a:lnTo>
                  <a:pt x="7688504" y="7093425"/>
                </a:lnTo>
                <a:lnTo>
                  <a:pt x="0" y="70934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893663" y="8292118"/>
            <a:ext cx="4758943" cy="2710614"/>
          </a:xfrm>
          <a:custGeom>
            <a:avLst/>
            <a:gdLst/>
            <a:ahLst/>
            <a:cxnLst/>
            <a:rect r="r" b="b" t="t" l="l"/>
            <a:pathLst>
              <a:path h="2710614" w="4758943">
                <a:moveTo>
                  <a:pt x="0" y="0"/>
                </a:moveTo>
                <a:lnTo>
                  <a:pt x="4758943" y="0"/>
                </a:lnTo>
                <a:lnTo>
                  <a:pt x="4758943" y="2710614"/>
                </a:lnTo>
                <a:lnTo>
                  <a:pt x="0" y="2710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142866">
            <a:off x="-2153489" y="-1505757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1"/>
                </a:lnTo>
                <a:lnTo>
                  <a:pt x="21309977" y="6152121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97231" y="1104735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2" y="0"/>
                </a:lnTo>
                <a:lnTo>
                  <a:pt x="5512842" y="2859786"/>
                </a:lnTo>
                <a:lnTo>
                  <a:pt x="0" y="285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463764" y="-559201"/>
            <a:ext cx="8030929" cy="4036099"/>
          </a:xfrm>
          <a:custGeom>
            <a:avLst/>
            <a:gdLst/>
            <a:ahLst/>
            <a:cxnLst/>
            <a:rect r="r" b="b" t="t" l="l"/>
            <a:pathLst>
              <a:path h="4036099" w="8030929">
                <a:moveTo>
                  <a:pt x="8030929" y="0"/>
                </a:moveTo>
                <a:lnTo>
                  <a:pt x="0" y="0"/>
                </a:lnTo>
                <a:lnTo>
                  <a:pt x="0" y="4036098"/>
                </a:lnTo>
                <a:lnTo>
                  <a:pt x="8030929" y="4036098"/>
                </a:lnTo>
                <a:lnTo>
                  <a:pt x="8030929" y="0"/>
                </a:lnTo>
                <a:close/>
              </a:path>
            </a:pathLst>
          </a:custGeom>
          <a:blipFill>
            <a:blip r:embed="rId4"/>
            <a:stretch>
              <a:fillRect l="0" t="-1609" r="0" b="-1609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109719" y="2224503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13926" y="38506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733024" y="3850651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30915" y="-818956"/>
            <a:ext cx="7444591" cy="8229600"/>
          </a:xfrm>
          <a:custGeom>
            <a:avLst/>
            <a:gdLst/>
            <a:ahLst/>
            <a:cxnLst/>
            <a:rect r="r" b="b" t="t" l="l"/>
            <a:pathLst>
              <a:path h="8229600" w="7444591">
                <a:moveTo>
                  <a:pt x="0" y="0"/>
                </a:moveTo>
                <a:lnTo>
                  <a:pt x="7444591" y="0"/>
                </a:lnTo>
                <a:lnTo>
                  <a:pt x="7444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3370939" y="1766294"/>
            <a:ext cx="4044204" cy="6754411"/>
          </a:xfrm>
          <a:custGeom>
            <a:avLst/>
            <a:gdLst/>
            <a:ahLst/>
            <a:cxnLst/>
            <a:rect r="r" b="b" t="t" l="l"/>
            <a:pathLst>
              <a:path h="6754411" w="4044204">
                <a:moveTo>
                  <a:pt x="4044204" y="0"/>
                </a:moveTo>
                <a:lnTo>
                  <a:pt x="0" y="0"/>
                </a:lnTo>
                <a:lnTo>
                  <a:pt x="0" y="6754412"/>
                </a:lnTo>
                <a:lnTo>
                  <a:pt x="4044204" y="6754412"/>
                </a:lnTo>
                <a:lnTo>
                  <a:pt x="404420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85986" y="6525891"/>
            <a:ext cx="2402014" cy="4114800"/>
          </a:xfrm>
          <a:custGeom>
            <a:avLst/>
            <a:gdLst/>
            <a:ahLst/>
            <a:cxnLst/>
            <a:rect r="r" b="b" t="t" l="l"/>
            <a:pathLst>
              <a:path h="4114800" w="2402014">
                <a:moveTo>
                  <a:pt x="0" y="0"/>
                </a:moveTo>
                <a:lnTo>
                  <a:pt x="2402014" y="0"/>
                </a:lnTo>
                <a:lnTo>
                  <a:pt x="24020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5779586" y="4056490"/>
            <a:ext cx="6257263" cy="1538964"/>
            <a:chOff x="0" y="0"/>
            <a:chExt cx="1648003" cy="40532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648003" cy="405324"/>
            </a:xfrm>
            <a:custGeom>
              <a:avLst/>
              <a:gdLst/>
              <a:ahLst/>
              <a:cxnLst/>
              <a:rect r="r" b="b" t="t" l="l"/>
              <a:pathLst>
                <a:path h="405324" w="1648003">
                  <a:moveTo>
                    <a:pt x="43304" y="0"/>
                  </a:moveTo>
                  <a:lnTo>
                    <a:pt x="1604699" y="0"/>
                  </a:lnTo>
                  <a:cubicBezTo>
                    <a:pt x="1616184" y="0"/>
                    <a:pt x="1627199" y="4562"/>
                    <a:pt x="1635320" y="12684"/>
                  </a:cubicBezTo>
                  <a:cubicBezTo>
                    <a:pt x="1643441" y="20805"/>
                    <a:pt x="1648003" y="31819"/>
                    <a:pt x="1648003" y="43304"/>
                  </a:cubicBezTo>
                  <a:lnTo>
                    <a:pt x="1648003" y="362019"/>
                  </a:lnTo>
                  <a:cubicBezTo>
                    <a:pt x="1648003" y="373505"/>
                    <a:pt x="1643441" y="384519"/>
                    <a:pt x="1635320" y="392640"/>
                  </a:cubicBezTo>
                  <a:cubicBezTo>
                    <a:pt x="1627199" y="400762"/>
                    <a:pt x="1616184" y="405324"/>
                    <a:pt x="1604699" y="405324"/>
                  </a:cubicBezTo>
                  <a:lnTo>
                    <a:pt x="43304" y="405324"/>
                  </a:lnTo>
                  <a:cubicBezTo>
                    <a:pt x="31819" y="405324"/>
                    <a:pt x="20805" y="400762"/>
                    <a:pt x="12684" y="392640"/>
                  </a:cubicBezTo>
                  <a:cubicBezTo>
                    <a:pt x="4562" y="384519"/>
                    <a:pt x="0" y="373505"/>
                    <a:pt x="0" y="362019"/>
                  </a:cubicBezTo>
                  <a:lnTo>
                    <a:pt x="0" y="43304"/>
                  </a:lnTo>
                  <a:cubicBezTo>
                    <a:pt x="0" y="31819"/>
                    <a:pt x="4562" y="20805"/>
                    <a:pt x="12684" y="12684"/>
                  </a:cubicBezTo>
                  <a:cubicBezTo>
                    <a:pt x="20805" y="4562"/>
                    <a:pt x="31819" y="0"/>
                    <a:pt x="43304" y="0"/>
                  </a:cubicBezTo>
                  <a:close/>
                </a:path>
              </a:pathLst>
            </a:custGeom>
            <a:solidFill>
              <a:srgbClr val="FFFFFF">
                <a:alpha val="44706"/>
              </a:srgbClr>
            </a:solidFill>
            <a:ln w="38100" cap="rnd">
              <a:solidFill>
                <a:srgbClr val="054523">
                  <a:alpha val="44706"/>
                </a:srgbClr>
              </a:solidFill>
              <a:prstDash val="lgDash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28575"/>
              <a:ext cx="1648003" cy="3767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7113676" y="5871680"/>
            <a:ext cx="5887259" cy="1538964"/>
            <a:chOff x="0" y="0"/>
            <a:chExt cx="1550554" cy="40532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550554" cy="405324"/>
            </a:xfrm>
            <a:custGeom>
              <a:avLst/>
              <a:gdLst/>
              <a:ahLst/>
              <a:cxnLst/>
              <a:rect r="r" b="b" t="t" l="l"/>
              <a:pathLst>
                <a:path h="405324" w="1550554">
                  <a:moveTo>
                    <a:pt x="46026" y="0"/>
                  </a:moveTo>
                  <a:lnTo>
                    <a:pt x="1504528" y="0"/>
                  </a:lnTo>
                  <a:cubicBezTo>
                    <a:pt x="1516735" y="0"/>
                    <a:pt x="1528442" y="4849"/>
                    <a:pt x="1537073" y="13481"/>
                  </a:cubicBezTo>
                  <a:cubicBezTo>
                    <a:pt x="1545705" y="22112"/>
                    <a:pt x="1550554" y="33819"/>
                    <a:pt x="1550554" y="46026"/>
                  </a:cubicBezTo>
                  <a:lnTo>
                    <a:pt x="1550554" y="359298"/>
                  </a:lnTo>
                  <a:cubicBezTo>
                    <a:pt x="1550554" y="371505"/>
                    <a:pt x="1545705" y="383212"/>
                    <a:pt x="1537073" y="391843"/>
                  </a:cubicBezTo>
                  <a:cubicBezTo>
                    <a:pt x="1528442" y="400475"/>
                    <a:pt x="1516735" y="405324"/>
                    <a:pt x="1504528" y="405324"/>
                  </a:cubicBezTo>
                  <a:lnTo>
                    <a:pt x="46026" y="405324"/>
                  </a:lnTo>
                  <a:cubicBezTo>
                    <a:pt x="33819" y="405324"/>
                    <a:pt x="22112" y="400475"/>
                    <a:pt x="13481" y="391843"/>
                  </a:cubicBezTo>
                  <a:cubicBezTo>
                    <a:pt x="4849" y="383212"/>
                    <a:pt x="0" y="371505"/>
                    <a:pt x="0" y="359298"/>
                  </a:cubicBezTo>
                  <a:lnTo>
                    <a:pt x="0" y="46026"/>
                  </a:lnTo>
                  <a:cubicBezTo>
                    <a:pt x="0" y="33819"/>
                    <a:pt x="4849" y="22112"/>
                    <a:pt x="13481" y="13481"/>
                  </a:cubicBezTo>
                  <a:cubicBezTo>
                    <a:pt x="22112" y="4849"/>
                    <a:pt x="33819" y="0"/>
                    <a:pt x="46026" y="0"/>
                  </a:cubicBezTo>
                  <a:close/>
                </a:path>
              </a:pathLst>
            </a:custGeom>
            <a:solidFill>
              <a:srgbClr val="FFFFFF">
                <a:alpha val="44706"/>
              </a:srgbClr>
            </a:solidFill>
            <a:ln w="38100" cap="rnd">
              <a:solidFill>
                <a:srgbClr val="054523">
                  <a:alpha val="44706"/>
                </a:srgbClr>
              </a:solidFill>
              <a:prstDash val="lgDash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28575"/>
              <a:ext cx="1550554" cy="3767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4170047" y="7686869"/>
            <a:ext cx="6505467" cy="1937750"/>
            <a:chOff x="0" y="0"/>
            <a:chExt cx="1713374" cy="51035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713374" cy="510354"/>
            </a:xfrm>
            <a:custGeom>
              <a:avLst/>
              <a:gdLst/>
              <a:ahLst/>
              <a:cxnLst/>
              <a:rect r="r" b="b" t="t" l="l"/>
              <a:pathLst>
                <a:path h="510354" w="1713374">
                  <a:moveTo>
                    <a:pt x="41652" y="0"/>
                  </a:moveTo>
                  <a:lnTo>
                    <a:pt x="1671722" y="0"/>
                  </a:lnTo>
                  <a:cubicBezTo>
                    <a:pt x="1682769" y="0"/>
                    <a:pt x="1693363" y="4388"/>
                    <a:pt x="1701174" y="12200"/>
                  </a:cubicBezTo>
                  <a:cubicBezTo>
                    <a:pt x="1708986" y="20011"/>
                    <a:pt x="1713374" y="30605"/>
                    <a:pt x="1713374" y="41652"/>
                  </a:cubicBezTo>
                  <a:lnTo>
                    <a:pt x="1713374" y="468702"/>
                  </a:lnTo>
                  <a:cubicBezTo>
                    <a:pt x="1713374" y="479748"/>
                    <a:pt x="1708986" y="490343"/>
                    <a:pt x="1701174" y="498154"/>
                  </a:cubicBezTo>
                  <a:cubicBezTo>
                    <a:pt x="1693363" y="505965"/>
                    <a:pt x="1682769" y="510354"/>
                    <a:pt x="1671722" y="510354"/>
                  </a:cubicBezTo>
                  <a:lnTo>
                    <a:pt x="41652" y="510354"/>
                  </a:lnTo>
                  <a:cubicBezTo>
                    <a:pt x="30605" y="510354"/>
                    <a:pt x="20011" y="505965"/>
                    <a:pt x="12200" y="498154"/>
                  </a:cubicBezTo>
                  <a:cubicBezTo>
                    <a:pt x="4388" y="490343"/>
                    <a:pt x="0" y="479748"/>
                    <a:pt x="0" y="468702"/>
                  </a:cubicBezTo>
                  <a:lnTo>
                    <a:pt x="0" y="41652"/>
                  </a:lnTo>
                  <a:cubicBezTo>
                    <a:pt x="0" y="30605"/>
                    <a:pt x="4388" y="20011"/>
                    <a:pt x="12200" y="12200"/>
                  </a:cubicBezTo>
                  <a:cubicBezTo>
                    <a:pt x="20011" y="4388"/>
                    <a:pt x="30605" y="0"/>
                    <a:pt x="41652" y="0"/>
                  </a:cubicBezTo>
                  <a:close/>
                </a:path>
              </a:pathLst>
            </a:custGeom>
            <a:solidFill>
              <a:srgbClr val="FFFFFF">
                <a:alpha val="44706"/>
              </a:srgbClr>
            </a:solidFill>
            <a:ln w="38100" cap="rnd">
              <a:solidFill>
                <a:srgbClr val="054523">
                  <a:alpha val="44706"/>
                </a:srgbClr>
              </a:solidFill>
              <a:prstDash val="lgDash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28575"/>
              <a:ext cx="1713374" cy="4817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3342151" y="8106058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3"/>
                </a:lnTo>
                <a:lnTo>
                  <a:pt x="0" y="889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219204" y="619639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777468" y="438120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-2272087" y="6254435"/>
            <a:ext cx="4713966" cy="4241628"/>
          </a:xfrm>
          <a:custGeom>
            <a:avLst/>
            <a:gdLst/>
            <a:ahLst/>
            <a:cxnLst/>
            <a:rect r="r" b="b" t="t" l="l"/>
            <a:pathLst>
              <a:path h="4241628" w="4713966">
                <a:moveTo>
                  <a:pt x="0" y="0"/>
                </a:moveTo>
                <a:lnTo>
                  <a:pt x="4713965" y="0"/>
                </a:lnTo>
                <a:lnTo>
                  <a:pt x="4713965" y="4241627"/>
                </a:lnTo>
                <a:lnTo>
                  <a:pt x="0" y="4241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12475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2010315" y="7162419"/>
            <a:ext cx="1331837" cy="3689456"/>
          </a:xfrm>
          <a:custGeom>
            <a:avLst/>
            <a:gdLst/>
            <a:ahLst/>
            <a:cxnLst/>
            <a:rect r="r" b="b" t="t" l="l"/>
            <a:pathLst>
              <a:path h="3689456" w="1331837">
                <a:moveTo>
                  <a:pt x="0" y="0"/>
                </a:moveTo>
                <a:lnTo>
                  <a:pt x="1331836" y="0"/>
                </a:lnTo>
                <a:lnTo>
                  <a:pt x="1331836" y="3689456"/>
                </a:lnTo>
                <a:lnTo>
                  <a:pt x="0" y="3689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6219204" y="2095890"/>
            <a:ext cx="5378027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It's crucial to recognize the signs of bullying: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287064" y="1296425"/>
            <a:ext cx="7713871" cy="751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PREVENTIVE MEASURE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219204" y="4278361"/>
            <a:ext cx="3632838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>
                <a:solidFill>
                  <a:srgbClr val="054523"/>
                </a:solidFill>
                <a:latin typeface="Lilita One"/>
                <a:ea typeface="Lilita One"/>
                <a:cs typeface="Lilita One"/>
                <a:sym typeface="Lilita One"/>
              </a:rPr>
              <a:t>EDUCATION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219204" y="4767159"/>
            <a:ext cx="5741870" cy="64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Teach empathy and respect from an early age.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798229" y="6051169"/>
            <a:ext cx="3632838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>
                <a:solidFill>
                  <a:srgbClr val="054523"/>
                </a:solidFill>
                <a:latin typeface="Lilita One"/>
                <a:ea typeface="Lilita One"/>
                <a:cs typeface="Lilita One"/>
                <a:sym typeface="Lilita One"/>
              </a:rPr>
              <a:t>POLICY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798229" y="6517894"/>
            <a:ext cx="4869439" cy="64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Set clear rules and consequences regarding bullying.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4933644" y="7904632"/>
            <a:ext cx="4741434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>
                <a:solidFill>
                  <a:srgbClr val="054523"/>
                </a:solidFill>
                <a:latin typeface="Lilita One"/>
                <a:ea typeface="Lilita One"/>
                <a:cs typeface="Lilita One"/>
                <a:sym typeface="Lilita One"/>
              </a:rPr>
              <a:t>OPEN COMMUNICATION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4933644" y="8390407"/>
            <a:ext cx="5741870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Create a safe environment where children and adults feel comfortable reporting bullying.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54370" y="3374370"/>
            <a:ext cx="4963518" cy="2574825"/>
          </a:xfrm>
          <a:custGeom>
            <a:avLst/>
            <a:gdLst/>
            <a:ahLst/>
            <a:cxnLst/>
            <a:rect r="r" b="b" t="t" l="l"/>
            <a:pathLst>
              <a:path h="2574825" w="4963518">
                <a:moveTo>
                  <a:pt x="0" y="0"/>
                </a:moveTo>
                <a:lnTo>
                  <a:pt x="4963518" y="0"/>
                </a:lnTo>
                <a:lnTo>
                  <a:pt x="4963518" y="2574825"/>
                </a:lnTo>
                <a:lnTo>
                  <a:pt x="0" y="2574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676887" y="3827198"/>
            <a:ext cx="2930510" cy="1669170"/>
          </a:xfrm>
          <a:custGeom>
            <a:avLst/>
            <a:gdLst/>
            <a:ahLst/>
            <a:cxnLst/>
            <a:rect r="r" b="b" t="t" l="l"/>
            <a:pathLst>
              <a:path h="1669170" w="2930510">
                <a:moveTo>
                  <a:pt x="0" y="0"/>
                </a:moveTo>
                <a:lnTo>
                  <a:pt x="2930510" y="0"/>
                </a:lnTo>
                <a:lnTo>
                  <a:pt x="2930510" y="1669169"/>
                </a:lnTo>
                <a:lnTo>
                  <a:pt x="0" y="1669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858837" y="4881902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925156" y="-1891191"/>
            <a:ext cx="11616340" cy="9307592"/>
          </a:xfrm>
          <a:custGeom>
            <a:avLst/>
            <a:gdLst/>
            <a:ahLst/>
            <a:cxnLst/>
            <a:rect r="r" b="b" t="t" l="l"/>
            <a:pathLst>
              <a:path h="9307592" w="11616340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93721" y="7185520"/>
            <a:ext cx="19475442" cy="11669036"/>
          </a:xfrm>
          <a:custGeom>
            <a:avLst/>
            <a:gdLst/>
            <a:ahLst/>
            <a:cxnLst/>
            <a:rect r="r" b="b" t="t" l="l"/>
            <a:pathLst>
              <a:path h="11669036" w="19475442">
                <a:moveTo>
                  <a:pt x="0" y="0"/>
                </a:moveTo>
                <a:lnTo>
                  <a:pt x="19475442" y="0"/>
                </a:lnTo>
                <a:lnTo>
                  <a:pt x="19475442" y="11669036"/>
                </a:lnTo>
                <a:lnTo>
                  <a:pt x="0" y="116690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7104926" y="7455404"/>
            <a:ext cx="3104426" cy="2483541"/>
          </a:xfrm>
          <a:custGeom>
            <a:avLst/>
            <a:gdLst/>
            <a:ahLst/>
            <a:cxnLst/>
            <a:rect r="r" b="b" t="t" l="l"/>
            <a:pathLst>
              <a:path h="2483541" w="3104426">
                <a:moveTo>
                  <a:pt x="3104426" y="0"/>
                </a:moveTo>
                <a:lnTo>
                  <a:pt x="0" y="0"/>
                </a:lnTo>
                <a:lnTo>
                  <a:pt x="0" y="2483540"/>
                </a:lnTo>
                <a:lnTo>
                  <a:pt x="3104426" y="2483540"/>
                </a:lnTo>
                <a:lnTo>
                  <a:pt x="310442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675059" y="-1219848"/>
            <a:ext cx="7670953" cy="4497096"/>
          </a:xfrm>
          <a:custGeom>
            <a:avLst/>
            <a:gdLst/>
            <a:ahLst/>
            <a:cxnLst/>
            <a:rect r="r" b="b" t="t" l="l"/>
            <a:pathLst>
              <a:path h="4497096" w="7670953">
                <a:moveTo>
                  <a:pt x="0" y="0"/>
                </a:moveTo>
                <a:lnTo>
                  <a:pt x="7670954" y="0"/>
                </a:lnTo>
                <a:lnTo>
                  <a:pt x="7670954" y="4497096"/>
                </a:lnTo>
                <a:lnTo>
                  <a:pt x="0" y="44970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104926" y="-2526232"/>
            <a:ext cx="4642523" cy="5105698"/>
          </a:xfrm>
          <a:custGeom>
            <a:avLst/>
            <a:gdLst/>
            <a:ahLst/>
            <a:cxnLst/>
            <a:rect r="r" b="b" t="t" l="l"/>
            <a:pathLst>
              <a:path h="5105698" w="4642523">
                <a:moveTo>
                  <a:pt x="0" y="0"/>
                </a:moveTo>
                <a:lnTo>
                  <a:pt x="4642523" y="0"/>
                </a:lnTo>
                <a:lnTo>
                  <a:pt x="4642523" y="5105698"/>
                </a:lnTo>
                <a:lnTo>
                  <a:pt x="0" y="51056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613792" y="610973"/>
            <a:ext cx="5133658" cy="930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SPEAKING TIME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915995" y="7860395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893616" y="4339261"/>
            <a:ext cx="13029354" cy="5691413"/>
            <a:chOff x="0" y="0"/>
            <a:chExt cx="3431599" cy="149897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431599" cy="1498973"/>
            </a:xfrm>
            <a:custGeom>
              <a:avLst/>
              <a:gdLst/>
              <a:ahLst/>
              <a:cxnLst/>
              <a:rect r="r" b="b" t="t" l="l"/>
              <a:pathLst>
                <a:path h="1498973" w="3431599">
                  <a:moveTo>
                    <a:pt x="30304" y="0"/>
                  </a:moveTo>
                  <a:lnTo>
                    <a:pt x="3401296" y="0"/>
                  </a:lnTo>
                  <a:cubicBezTo>
                    <a:pt x="3409333" y="0"/>
                    <a:pt x="3417041" y="3193"/>
                    <a:pt x="3422724" y="8876"/>
                  </a:cubicBezTo>
                  <a:cubicBezTo>
                    <a:pt x="3428407" y="14559"/>
                    <a:pt x="3431599" y="22267"/>
                    <a:pt x="3431599" y="30304"/>
                  </a:cubicBezTo>
                  <a:lnTo>
                    <a:pt x="3431599" y="1468669"/>
                  </a:lnTo>
                  <a:cubicBezTo>
                    <a:pt x="3431599" y="1485406"/>
                    <a:pt x="3418032" y="1498973"/>
                    <a:pt x="3401296" y="1498973"/>
                  </a:cubicBezTo>
                  <a:lnTo>
                    <a:pt x="30304" y="1498973"/>
                  </a:lnTo>
                  <a:cubicBezTo>
                    <a:pt x="22267" y="1498973"/>
                    <a:pt x="14559" y="1495780"/>
                    <a:pt x="8876" y="1490097"/>
                  </a:cubicBezTo>
                  <a:cubicBezTo>
                    <a:pt x="3193" y="1484414"/>
                    <a:pt x="0" y="1476706"/>
                    <a:pt x="0" y="1468669"/>
                  </a:cubicBezTo>
                  <a:lnTo>
                    <a:pt x="0" y="30304"/>
                  </a:lnTo>
                  <a:cubicBezTo>
                    <a:pt x="0" y="22267"/>
                    <a:pt x="3193" y="14559"/>
                    <a:pt x="8876" y="8876"/>
                  </a:cubicBezTo>
                  <a:cubicBezTo>
                    <a:pt x="14559" y="3193"/>
                    <a:pt x="22267" y="0"/>
                    <a:pt x="30304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28575"/>
              <a:ext cx="3431599" cy="1470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true" flipV="false" rot="0">
            <a:off x="-1354370" y="314318"/>
            <a:ext cx="6008523" cy="7283058"/>
          </a:xfrm>
          <a:custGeom>
            <a:avLst/>
            <a:gdLst/>
            <a:ahLst/>
            <a:cxnLst/>
            <a:rect r="r" b="b" t="t" l="l"/>
            <a:pathLst>
              <a:path h="7283058" w="6008523">
                <a:moveTo>
                  <a:pt x="6008523" y="0"/>
                </a:moveTo>
                <a:lnTo>
                  <a:pt x="0" y="0"/>
                </a:lnTo>
                <a:lnTo>
                  <a:pt x="0" y="7283058"/>
                </a:lnTo>
                <a:lnTo>
                  <a:pt x="6008523" y="7283058"/>
                </a:lnTo>
                <a:lnTo>
                  <a:pt x="6008523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845935" y="7633118"/>
            <a:ext cx="2826730" cy="3250365"/>
          </a:xfrm>
          <a:custGeom>
            <a:avLst/>
            <a:gdLst/>
            <a:ahLst/>
            <a:cxnLst/>
            <a:rect r="r" b="b" t="t" l="l"/>
            <a:pathLst>
              <a:path h="3250365" w="2826730">
                <a:moveTo>
                  <a:pt x="0" y="0"/>
                </a:moveTo>
                <a:lnTo>
                  <a:pt x="2826730" y="0"/>
                </a:lnTo>
                <a:lnTo>
                  <a:pt x="2826730" y="3250364"/>
                </a:lnTo>
                <a:lnTo>
                  <a:pt x="0" y="325036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-34311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163784" y="7416401"/>
            <a:ext cx="1729833" cy="2680022"/>
          </a:xfrm>
          <a:custGeom>
            <a:avLst/>
            <a:gdLst/>
            <a:ahLst/>
            <a:cxnLst/>
            <a:rect r="r" b="b" t="t" l="l"/>
            <a:pathLst>
              <a:path h="2680022" w="1729833">
                <a:moveTo>
                  <a:pt x="1729832" y="0"/>
                </a:moveTo>
                <a:lnTo>
                  <a:pt x="0" y="0"/>
                </a:lnTo>
                <a:lnTo>
                  <a:pt x="0" y="2680022"/>
                </a:lnTo>
                <a:lnTo>
                  <a:pt x="1729832" y="2680022"/>
                </a:lnTo>
                <a:lnTo>
                  <a:pt x="172983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3309787" y="4553960"/>
            <a:ext cx="4364983" cy="4143214"/>
            <a:chOff x="0" y="0"/>
            <a:chExt cx="5819977" cy="552428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3117586" y="0"/>
              <a:ext cx="2702391" cy="4210525"/>
            </a:xfrm>
            <a:custGeom>
              <a:avLst/>
              <a:gdLst/>
              <a:ahLst/>
              <a:cxnLst/>
              <a:rect r="r" b="b" t="t" l="l"/>
              <a:pathLst>
                <a:path h="4210525" w="2702391">
                  <a:moveTo>
                    <a:pt x="0" y="0"/>
                  </a:moveTo>
                  <a:lnTo>
                    <a:pt x="2702391" y="0"/>
                  </a:lnTo>
                  <a:lnTo>
                    <a:pt x="2702391" y="4210525"/>
                  </a:lnTo>
                  <a:lnTo>
                    <a:pt x="0" y="4210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181449"/>
              <a:ext cx="2538309" cy="4404006"/>
            </a:xfrm>
            <a:custGeom>
              <a:avLst/>
              <a:gdLst/>
              <a:ahLst/>
              <a:cxnLst/>
              <a:rect r="r" b="b" t="t" l="l"/>
              <a:pathLst>
                <a:path h="4404006" w="2538309">
                  <a:moveTo>
                    <a:pt x="0" y="0"/>
                  </a:moveTo>
                  <a:lnTo>
                    <a:pt x="2538309" y="0"/>
                  </a:lnTo>
                  <a:lnTo>
                    <a:pt x="2538309" y="4404006"/>
                  </a:lnTo>
                  <a:lnTo>
                    <a:pt x="0" y="4404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true" flipV="false" rot="0">
              <a:off x="1738777" y="1920966"/>
              <a:ext cx="2679559" cy="3603319"/>
            </a:xfrm>
            <a:custGeom>
              <a:avLst/>
              <a:gdLst/>
              <a:ahLst/>
              <a:cxnLst/>
              <a:rect r="r" b="b" t="t" l="l"/>
              <a:pathLst>
                <a:path h="3603319" w="2679559">
                  <a:moveTo>
                    <a:pt x="2679559" y="0"/>
                  </a:moveTo>
                  <a:lnTo>
                    <a:pt x="0" y="0"/>
                  </a:lnTo>
                  <a:lnTo>
                    <a:pt x="0" y="3603319"/>
                  </a:lnTo>
                  <a:lnTo>
                    <a:pt x="2679559" y="3603319"/>
                  </a:lnTo>
                  <a:lnTo>
                    <a:pt x="267955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0" t="0" r="0" b="0"/>
              </a:stretch>
            </a:blipFill>
          </p:spPr>
        </p:sp>
      </p:grpSp>
      <p:pic>
        <p:nvPicPr>
          <p:cNvPr name="Picture 23" id="23"/>
          <p:cNvPicPr>
            <a:picLocks noChangeAspect="true"/>
          </p:cNvPicPr>
          <p:nvPr>
            <a:videoFile r:link="rId23"/>
          </p:nvPr>
        </p:nvPicPr>
        <p:blipFill>
          <a:blip r:embed="rId22"/>
          <a:stretch>
            <a:fillRect/>
          </a:stretch>
        </p:blipFill>
        <p:spPr>
          <a:xfrm rot="0">
            <a:off x="2597984" y="1541677"/>
            <a:ext cx="11082296" cy="6228925"/>
          </a:xfrm>
          <a:prstGeom prst="rect">
            <a:avLst/>
          </a:prstGeom>
        </p:spPr>
      </p:pic>
      <p:sp>
        <p:nvSpPr>
          <p:cNvPr name="TextBox 24" id="24"/>
          <p:cNvSpPr txBox="true"/>
          <p:nvPr/>
        </p:nvSpPr>
        <p:spPr>
          <a:xfrm rot="0">
            <a:off x="3840222" y="8114244"/>
            <a:ext cx="9136142" cy="1916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240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“What happened?” “How did the person feel?”</a:t>
            </a:r>
          </a:p>
          <a:p>
            <a:pPr algn="ctr">
              <a:lnSpc>
                <a:spcPts val="3840"/>
              </a:lnSpc>
            </a:pPr>
            <a:r>
              <a:rPr lang="en-US" sz="240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“What would you do if you saw someone being bullied?”</a:t>
            </a:r>
          </a:p>
          <a:p>
            <a:pPr algn="ctr">
              <a:lnSpc>
                <a:spcPts val="3840"/>
              </a:lnSpc>
            </a:pPr>
            <a:r>
              <a:rPr lang="en-US" sz="240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“Why do people bully others?”</a:t>
            </a:r>
          </a:p>
          <a:p>
            <a:pPr algn="ctr">
              <a:lnSpc>
                <a:spcPts val="3840"/>
              </a:lnSpc>
            </a:pPr>
            <a:r>
              <a:rPr lang="en-US" sz="240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“What can schools do?”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18748" y="2100183"/>
            <a:ext cx="4677750" cy="2865122"/>
          </a:xfrm>
          <a:custGeom>
            <a:avLst/>
            <a:gdLst/>
            <a:ahLst/>
            <a:cxnLst/>
            <a:rect r="r" b="b" t="t" l="l"/>
            <a:pathLst>
              <a:path h="2865122" w="4677750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55407" y="571165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24699" y="297443"/>
            <a:ext cx="5518638" cy="3235302"/>
          </a:xfrm>
          <a:custGeom>
            <a:avLst/>
            <a:gdLst/>
            <a:ahLst/>
            <a:cxnLst/>
            <a:rect r="r" b="b" t="t" l="l"/>
            <a:pathLst>
              <a:path h="3235302" w="5518638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487120" y="-343395"/>
            <a:ext cx="10270952" cy="8229600"/>
          </a:xfrm>
          <a:custGeom>
            <a:avLst/>
            <a:gdLst/>
            <a:ahLst/>
            <a:cxnLst/>
            <a:rect r="r" b="b" t="t" l="l"/>
            <a:pathLst>
              <a:path h="8229600" w="10270952">
                <a:moveTo>
                  <a:pt x="0" y="0"/>
                </a:moveTo>
                <a:lnTo>
                  <a:pt x="10270952" y="0"/>
                </a:lnTo>
                <a:lnTo>
                  <a:pt x="102709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66924" y="5424427"/>
            <a:ext cx="3632565" cy="2303269"/>
          </a:xfrm>
          <a:custGeom>
            <a:avLst/>
            <a:gdLst/>
            <a:ahLst/>
            <a:cxnLst/>
            <a:rect r="r" b="b" t="t" l="l"/>
            <a:pathLst>
              <a:path h="2303269" w="3632565">
                <a:moveTo>
                  <a:pt x="0" y="0"/>
                </a:moveTo>
                <a:lnTo>
                  <a:pt x="3632566" y="0"/>
                </a:lnTo>
                <a:lnTo>
                  <a:pt x="3632566" y="2303268"/>
                </a:lnTo>
                <a:lnTo>
                  <a:pt x="0" y="2303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28700" y="719337"/>
            <a:ext cx="4991028" cy="3275362"/>
          </a:xfrm>
          <a:custGeom>
            <a:avLst/>
            <a:gdLst/>
            <a:ahLst/>
            <a:cxnLst/>
            <a:rect r="r" b="b" t="t" l="l"/>
            <a:pathLst>
              <a:path h="3275362" w="4991028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128229" y="6933702"/>
            <a:ext cx="20416229" cy="12224217"/>
          </a:xfrm>
          <a:custGeom>
            <a:avLst/>
            <a:gdLst/>
            <a:ahLst/>
            <a:cxnLst/>
            <a:rect r="r" b="b" t="t" l="l"/>
            <a:pathLst>
              <a:path h="12224217" w="20416229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155988" y="4304062"/>
            <a:ext cx="5598640" cy="7164285"/>
          </a:xfrm>
          <a:custGeom>
            <a:avLst/>
            <a:gdLst/>
            <a:ahLst/>
            <a:cxnLst/>
            <a:rect r="r" b="b" t="t" l="l"/>
            <a:pathLst>
              <a:path h="7164285" w="5598640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98157" y="4511535"/>
            <a:ext cx="2667403" cy="4844333"/>
          </a:xfrm>
          <a:custGeom>
            <a:avLst/>
            <a:gdLst/>
            <a:ahLst/>
            <a:cxnLst/>
            <a:rect r="r" b="b" t="t" l="l"/>
            <a:pathLst>
              <a:path h="4844333" w="266740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8079885" y="7529976"/>
            <a:ext cx="3883133" cy="2757024"/>
          </a:xfrm>
          <a:custGeom>
            <a:avLst/>
            <a:gdLst/>
            <a:ahLst/>
            <a:cxnLst/>
            <a:rect r="r" b="b" t="t" l="l"/>
            <a:pathLst>
              <a:path h="2757024" w="3883133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0995652" y="6296994"/>
            <a:ext cx="7846192" cy="4393867"/>
          </a:xfrm>
          <a:custGeom>
            <a:avLst/>
            <a:gdLst/>
            <a:ahLst/>
            <a:cxnLst/>
            <a:rect r="r" b="b" t="t" l="l"/>
            <a:pathLst>
              <a:path h="4393867" w="7846192">
                <a:moveTo>
                  <a:pt x="7846192" y="0"/>
                </a:moveTo>
                <a:lnTo>
                  <a:pt x="0" y="0"/>
                </a:lnTo>
                <a:lnTo>
                  <a:pt x="0" y="4393867"/>
                </a:lnTo>
                <a:lnTo>
                  <a:pt x="7846192" y="4393867"/>
                </a:lnTo>
                <a:lnTo>
                  <a:pt x="7846192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518321">
            <a:off x="12858368" y="7676606"/>
            <a:ext cx="1229423" cy="1231881"/>
          </a:xfrm>
          <a:custGeom>
            <a:avLst/>
            <a:gdLst/>
            <a:ahLst/>
            <a:cxnLst/>
            <a:rect r="r" b="b" t="t" l="l"/>
            <a:pathLst>
              <a:path h="1231881" w="1229423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329618" y="-163717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2637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325072" y="1543566"/>
            <a:ext cx="10657205" cy="3421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9"/>
              </a:lnSpc>
            </a:pPr>
            <a:r>
              <a:rPr lang="en-US" sz="5339">
                <a:solidFill>
                  <a:srgbClr val="097E40"/>
                </a:solidFill>
                <a:latin typeface="Lilita One"/>
                <a:ea typeface="Lilita One"/>
                <a:cs typeface="Lilita One"/>
                <a:sym typeface="Lilita One"/>
              </a:rPr>
              <a:t>By coming together, educating ourselves and our communities, and taking proactive steps, we can combat bullying and create a safer environment for everyone.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4918748" y="4116894"/>
            <a:ext cx="4127059" cy="2053212"/>
          </a:xfrm>
          <a:custGeom>
            <a:avLst/>
            <a:gdLst/>
            <a:ahLst/>
            <a:cxnLst/>
            <a:rect r="r" b="b" t="t" l="l"/>
            <a:pathLst>
              <a:path h="2053212" w="4127059">
                <a:moveTo>
                  <a:pt x="0" y="0"/>
                </a:moveTo>
                <a:lnTo>
                  <a:pt x="4127059" y="0"/>
                </a:lnTo>
                <a:lnTo>
                  <a:pt x="4127059" y="2053212"/>
                </a:lnTo>
                <a:lnTo>
                  <a:pt x="0" y="20532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08856" y="-1205096"/>
            <a:ext cx="7388162" cy="4525249"/>
          </a:xfrm>
          <a:custGeom>
            <a:avLst/>
            <a:gdLst/>
            <a:ahLst/>
            <a:cxnLst/>
            <a:rect r="r" b="b" t="t" l="l"/>
            <a:pathLst>
              <a:path h="4525249" w="7388162">
                <a:moveTo>
                  <a:pt x="0" y="0"/>
                </a:moveTo>
                <a:lnTo>
                  <a:pt x="7388162" y="0"/>
                </a:lnTo>
                <a:lnTo>
                  <a:pt x="7388162" y="4525250"/>
                </a:lnTo>
                <a:lnTo>
                  <a:pt x="0" y="4525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751913" y="1890260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1" y="0"/>
                </a:lnTo>
                <a:lnTo>
                  <a:pt x="5512841" y="2859787"/>
                </a:lnTo>
                <a:lnTo>
                  <a:pt x="0" y="285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6264400" y="3010029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1919058" y="-1515221"/>
            <a:ext cx="7388162" cy="4525249"/>
          </a:xfrm>
          <a:custGeom>
            <a:avLst/>
            <a:gdLst/>
            <a:ahLst/>
            <a:cxnLst/>
            <a:rect r="r" b="b" t="t" l="l"/>
            <a:pathLst>
              <a:path h="4525249" w="7388162">
                <a:moveTo>
                  <a:pt x="7388162" y="0"/>
                </a:moveTo>
                <a:lnTo>
                  <a:pt x="0" y="0"/>
                </a:lnTo>
                <a:lnTo>
                  <a:pt x="0" y="4525250"/>
                </a:lnTo>
                <a:lnTo>
                  <a:pt x="7388162" y="4525250"/>
                </a:lnTo>
                <a:lnTo>
                  <a:pt x="7388162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790719" y="-945923"/>
            <a:ext cx="8679183" cy="6954195"/>
          </a:xfrm>
          <a:custGeom>
            <a:avLst/>
            <a:gdLst/>
            <a:ahLst/>
            <a:cxnLst/>
            <a:rect r="r" b="b" t="t" l="l"/>
            <a:pathLst>
              <a:path h="6954195" w="8679183">
                <a:moveTo>
                  <a:pt x="0" y="0"/>
                </a:moveTo>
                <a:lnTo>
                  <a:pt x="8679183" y="0"/>
                </a:lnTo>
                <a:lnTo>
                  <a:pt x="8679183" y="6954195"/>
                </a:lnTo>
                <a:lnTo>
                  <a:pt x="0" y="6954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60481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14350" y="3960699"/>
            <a:ext cx="14820200" cy="10300039"/>
          </a:xfrm>
          <a:custGeom>
            <a:avLst/>
            <a:gdLst/>
            <a:ahLst/>
            <a:cxnLst/>
            <a:rect r="r" b="b" t="t" l="l"/>
            <a:pathLst>
              <a:path h="10300039" w="14820200">
                <a:moveTo>
                  <a:pt x="0" y="0"/>
                </a:moveTo>
                <a:lnTo>
                  <a:pt x="14820200" y="0"/>
                </a:lnTo>
                <a:lnTo>
                  <a:pt x="14820200" y="10300039"/>
                </a:lnTo>
                <a:lnTo>
                  <a:pt x="0" y="10300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740430" y="1890260"/>
            <a:ext cx="6524324" cy="8070424"/>
          </a:xfrm>
          <a:custGeom>
            <a:avLst/>
            <a:gdLst/>
            <a:ahLst/>
            <a:cxnLst/>
            <a:rect r="r" b="b" t="t" l="l"/>
            <a:pathLst>
              <a:path h="8070424" w="6524324">
                <a:moveTo>
                  <a:pt x="0" y="0"/>
                </a:moveTo>
                <a:lnTo>
                  <a:pt x="6524324" y="0"/>
                </a:lnTo>
                <a:lnTo>
                  <a:pt x="6524324" y="8070425"/>
                </a:lnTo>
                <a:lnTo>
                  <a:pt x="0" y="80704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986676" y="-506577"/>
            <a:ext cx="5690387" cy="4559423"/>
          </a:xfrm>
          <a:custGeom>
            <a:avLst/>
            <a:gdLst/>
            <a:ahLst/>
            <a:cxnLst/>
            <a:rect r="r" b="b" t="t" l="l"/>
            <a:pathLst>
              <a:path h="4559423" w="5690387">
                <a:moveTo>
                  <a:pt x="0" y="0"/>
                </a:moveTo>
                <a:lnTo>
                  <a:pt x="5690388" y="0"/>
                </a:lnTo>
                <a:lnTo>
                  <a:pt x="5690388" y="4559423"/>
                </a:lnTo>
                <a:lnTo>
                  <a:pt x="0" y="4559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63804" y="1028700"/>
            <a:ext cx="3600062" cy="3004950"/>
          </a:xfrm>
          <a:custGeom>
            <a:avLst/>
            <a:gdLst/>
            <a:ahLst/>
            <a:cxnLst/>
            <a:rect r="r" b="b" t="t" l="l"/>
            <a:pathLst>
              <a:path h="3004950" w="3600062">
                <a:moveTo>
                  <a:pt x="0" y="0"/>
                </a:moveTo>
                <a:lnTo>
                  <a:pt x="3600062" y="0"/>
                </a:lnTo>
                <a:lnTo>
                  <a:pt x="3600062" y="3004950"/>
                </a:lnTo>
                <a:lnTo>
                  <a:pt x="0" y="30049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5420151" y="42550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13" t="0" r="-613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394478" y="7433088"/>
            <a:ext cx="4345952" cy="2204359"/>
          </a:xfrm>
          <a:custGeom>
            <a:avLst/>
            <a:gdLst/>
            <a:ahLst/>
            <a:cxnLst/>
            <a:rect r="r" b="b" t="t" l="l"/>
            <a:pathLst>
              <a:path h="2204359" w="4345952">
                <a:moveTo>
                  <a:pt x="0" y="0"/>
                </a:moveTo>
                <a:lnTo>
                  <a:pt x="4345952" y="0"/>
                </a:lnTo>
                <a:lnTo>
                  <a:pt x="4345952" y="2204359"/>
                </a:lnTo>
                <a:lnTo>
                  <a:pt x="0" y="22043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-398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457844" y="3229891"/>
            <a:ext cx="4672737" cy="1057207"/>
          </a:xfrm>
          <a:custGeom>
            <a:avLst/>
            <a:gdLst/>
            <a:ahLst/>
            <a:cxnLst/>
            <a:rect r="r" b="b" t="t" l="l"/>
            <a:pathLst>
              <a:path h="1057207" w="4672737">
                <a:moveTo>
                  <a:pt x="0" y="0"/>
                </a:moveTo>
                <a:lnTo>
                  <a:pt x="4672737" y="0"/>
                </a:lnTo>
                <a:lnTo>
                  <a:pt x="4672737" y="1057207"/>
                </a:lnTo>
                <a:lnTo>
                  <a:pt x="0" y="10572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403787" y="4883397"/>
            <a:ext cx="8732375" cy="3163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13"/>
              </a:lnSpc>
            </a:pPr>
            <a:r>
              <a:rPr lang="en-US" sz="8113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Let’s be the change we want to see in the world!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2828663" y="5565318"/>
            <a:ext cx="5796122" cy="4974058"/>
          </a:xfrm>
          <a:custGeom>
            <a:avLst/>
            <a:gdLst/>
            <a:ahLst/>
            <a:cxnLst/>
            <a:rect r="r" b="b" t="t" l="l"/>
            <a:pathLst>
              <a:path h="4974058" w="5796122">
                <a:moveTo>
                  <a:pt x="0" y="0"/>
                </a:moveTo>
                <a:lnTo>
                  <a:pt x="5796122" y="0"/>
                </a:lnTo>
                <a:lnTo>
                  <a:pt x="5796122" y="4974058"/>
                </a:lnTo>
                <a:lnTo>
                  <a:pt x="0" y="49740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729292" y="-296740"/>
            <a:ext cx="4831145" cy="2959076"/>
          </a:xfrm>
          <a:custGeom>
            <a:avLst/>
            <a:gdLst/>
            <a:ahLst/>
            <a:cxnLst/>
            <a:rect r="r" b="b" t="t" l="l"/>
            <a:pathLst>
              <a:path h="2959076" w="4831145">
                <a:moveTo>
                  <a:pt x="0" y="0"/>
                </a:moveTo>
                <a:lnTo>
                  <a:pt x="4831145" y="0"/>
                </a:lnTo>
                <a:lnTo>
                  <a:pt x="4831145" y="2959077"/>
                </a:lnTo>
                <a:lnTo>
                  <a:pt x="0" y="295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118286" y="-2231355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63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495211" y="305837"/>
            <a:ext cx="8406481" cy="3906383"/>
          </a:xfrm>
          <a:custGeom>
            <a:avLst/>
            <a:gdLst/>
            <a:ahLst/>
            <a:cxnLst/>
            <a:rect r="r" b="b" t="t" l="l"/>
            <a:pathLst>
              <a:path h="3906383" w="8406481">
                <a:moveTo>
                  <a:pt x="0" y="0"/>
                </a:moveTo>
                <a:lnTo>
                  <a:pt x="8406481" y="0"/>
                </a:lnTo>
                <a:lnTo>
                  <a:pt x="8406481" y="3906382"/>
                </a:lnTo>
                <a:lnTo>
                  <a:pt x="0" y="3906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064115" y="2599120"/>
            <a:ext cx="20998592" cy="7779636"/>
          </a:xfrm>
          <a:custGeom>
            <a:avLst/>
            <a:gdLst/>
            <a:ahLst/>
            <a:cxnLst/>
            <a:rect r="r" b="b" t="t" l="l"/>
            <a:pathLst>
              <a:path h="7779636" w="20998592">
                <a:moveTo>
                  <a:pt x="0" y="0"/>
                </a:moveTo>
                <a:lnTo>
                  <a:pt x="20998593" y="0"/>
                </a:lnTo>
                <a:lnTo>
                  <a:pt x="20998593" y="7779636"/>
                </a:lnTo>
                <a:lnTo>
                  <a:pt x="0" y="77796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105945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455258" y="2599120"/>
            <a:ext cx="8161949" cy="1622187"/>
          </a:xfrm>
          <a:custGeom>
            <a:avLst/>
            <a:gdLst/>
            <a:ahLst/>
            <a:cxnLst/>
            <a:rect r="r" b="b" t="t" l="l"/>
            <a:pathLst>
              <a:path h="1622187" w="8161949">
                <a:moveTo>
                  <a:pt x="0" y="0"/>
                </a:moveTo>
                <a:lnTo>
                  <a:pt x="8161949" y="0"/>
                </a:lnTo>
                <a:lnTo>
                  <a:pt x="8161949" y="1622188"/>
                </a:lnTo>
                <a:lnTo>
                  <a:pt x="0" y="16221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107212" y="3408172"/>
            <a:ext cx="14073576" cy="7146818"/>
          </a:xfrm>
          <a:custGeom>
            <a:avLst/>
            <a:gdLst/>
            <a:ahLst/>
            <a:cxnLst/>
            <a:rect r="r" b="b" t="t" l="l"/>
            <a:pathLst>
              <a:path h="7146818" w="14073576">
                <a:moveTo>
                  <a:pt x="0" y="0"/>
                </a:moveTo>
                <a:lnTo>
                  <a:pt x="14073576" y="0"/>
                </a:lnTo>
                <a:lnTo>
                  <a:pt x="14073576" y="7146818"/>
                </a:lnTo>
                <a:lnTo>
                  <a:pt x="0" y="71468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13" t="0" r="-61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5990305" y="-4935979"/>
            <a:ext cx="12861236" cy="10305065"/>
          </a:xfrm>
          <a:custGeom>
            <a:avLst/>
            <a:gdLst/>
            <a:ahLst/>
            <a:cxnLst/>
            <a:rect r="r" b="b" t="t" l="l"/>
            <a:pathLst>
              <a:path h="10305065" w="12861236">
                <a:moveTo>
                  <a:pt x="0" y="0"/>
                </a:moveTo>
                <a:lnTo>
                  <a:pt x="12861236" y="0"/>
                </a:lnTo>
                <a:lnTo>
                  <a:pt x="12861236" y="10305066"/>
                </a:lnTo>
                <a:lnTo>
                  <a:pt x="0" y="103050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567969" y="4517019"/>
            <a:ext cx="7487470" cy="4248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97"/>
              </a:lnSpc>
            </a:pPr>
            <a:r>
              <a:rPr lang="en-US" sz="16297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THANK YOU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3245372" y="2083869"/>
            <a:ext cx="3103329" cy="4897712"/>
          </a:xfrm>
          <a:custGeom>
            <a:avLst/>
            <a:gdLst/>
            <a:ahLst/>
            <a:cxnLst/>
            <a:rect r="r" b="b" t="t" l="l"/>
            <a:pathLst>
              <a:path h="4897712" w="3103329">
                <a:moveTo>
                  <a:pt x="0" y="0"/>
                </a:moveTo>
                <a:lnTo>
                  <a:pt x="3103329" y="0"/>
                </a:lnTo>
                <a:lnTo>
                  <a:pt x="3103329" y="4897712"/>
                </a:lnTo>
                <a:lnTo>
                  <a:pt x="0" y="4897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28700" y="4934881"/>
            <a:ext cx="2610108" cy="5005231"/>
          </a:xfrm>
          <a:custGeom>
            <a:avLst/>
            <a:gdLst/>
            <a:ahLst/>
            <a:cxnLst/>
            <a:rect r="r" b="b" t="t" l="l"/>
            <a:pathLst>
              <a:path h="5005231" w="2610108">
                <a:moveTo>
                  <a:pt x="0" y="0"/>
                </a:moveTo>
                <a:lnTo>
                  <a:pt x="2610108" y="0"/>
                </a:lnTo>
                <a:lnTo>
                  <a:pt x="2610108" y="5005231"/>
                </a:lnTo>
                <a:lnTo>
                  <a:pt x="0" y="50052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792945" y="4332251"/>
            <a:ext cx="2635593" cy="4926049"/>
          </a:xfrm>
          <a:custGeom>
            <a:avLst/>
            <a:gdLst/>
            <a:ahLst/>
            <a:cxnLst/>
            <a:rect r="r" b="b" t="t" l="l"/>
            <a:pathLst>
              <a:path h="4926049" w="2635593">
                <a:moveTo>
                  <a:pt x="0" y="0"/>
                </a:moveTo>
                <a:lnTo>
                  <a:pt x="2635594" y="0"/>
                </a:lnTo>
                <a:lnTo>
                  <a:pt x="2635594" y="4926049"/>
                </a:lnTo>
                <a:lnTo>
                  <a:pt x="0" y="4926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1735834" y="-534219"/>
            <a:ext cx="7385410" cy="2554564"/>
          </a:xfrm>
          <a:custGeom>
            <a:avLst/>
            <a:gdLst/>
            <a:ahLst/>
            <a:cxnLst/>
            <a:rect r="r" b="b" t="t" l="l"/>
            <a:pathLst>
              <a:path h="2554564" w="7385410">
                <a:moveTo>
                  <a:pt x="7385409" y="0"/>
                </a:moveTo>
                <a:lnTo>
                  <a:pt x="0" y="0"/>
                </a:lnTo>
                <a:lnTo>
                  <a:pt x="0" y="2554564"/>
                </a:lnTo>
                <a:lnTo>
                  <a:pt x="7385409" y="2554564"/>
                </a:lnTo>
                <a:lnTo>
                  <a:pt x="7385409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358951" y="-534219"/>
            <a:ext cx="7385410" cy="2554564"/>
          </a:xfrm>
          <a:custGeom>
            <a:avLst/>
            <a:gdLst/>
            <a:ahLst/>
            <a:cxnLst/>
            <a:rect r="r" b="b" t="t" l="l"/>
            <a:pathLst>
              <a:path h="2554564" w="7385410">
                <a:moveTo>
                  <a:pt x="0" y="0"/>
                </a:moveTo>
                <a:lnTo>
                  <a:pt x="7385410" y="0"/>
                </a:lnTo>
                <a:lnTo>
                  <a:pt x="7385410" y="2554564"/>
                </a:lnTo>
                <a:lnTo>
                  <a:pt x="0" y="255456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984600" y="743063"/>
            <a:ext cx="2843653" cy="6840233"/>
          </a:xfrm>
          <a:custGeom>
            <a:avLst/>
            <a:gdLst/>
            <a:ahLst/>
            <a:cxnLst/>
            <a:rect r="r" b="b" t="t" l="l"/>
            <a:pathLst>
              <a:path h="6840233" w="2843653">
                <a:moveTo>
                  <a:pt x="0" y="0"/>
                </a:moveTo>
                <a:lnTo>
                  <a:pt x="2843653" y="0"/>
                </a:lnTo>
                <a:lnTo>
                  <a:pt x="2843653" y="6840233"/>
                </a:lnTo>
                <a:lnTo>
                  <a:pt x="0" y="684023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-568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1578816" y="8938536"/>
            <a:ext cx="4188269" cy="2172665"/>
          </a:xfrm>
          <a:custGeom>
            <a:avLst/>
            <a:gdLst/>
            <a:ahLst/>
            <a:cxnLst/>
            <a:rect r="r" b="b" t="t" l="l"/>
            <a:pathLst>
              <a:path h="2172665" w="4188269">
                <a:moveTo>
                  <a:pt x="0" y="0"/>
                </a:moveTo>
                <a:lnTo>
                  <a:pt x="4188270" y="0"/>
                </a:lnTo>
                <a:lnTo>
                  <a:pt x="4188270" y="2172665"/>
                </a:lnTo>
                <a:lnTo>
                  <a:pt x="0" y="217266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137141" y="6795275"/>
            <a:ext cx="2100423" cy="4286521"/>
          </a:xfrm>
          <a:custGeom>
            <a:avLst/>
            <a:gdLst/>
            <a:ahLst/>
            <a:cxnLst/>
            <a:rect r="r" b="b" t="t" l="l"/>
            <a:pathLst>
              <a:path h="4286521" w="2100423">
                <a:moveTo>
                  <a:pt x="0" y="0"/>
                </a:moveTo>
                <a:lnTo>
                  <a:pt x="2100423" y="0"/>
                </a:lnTo>
                <a:lnTo>
                  <a:pt x="2100423" y="4286521"/>
                </a:lnTo>
                <a:lnTo>
                  <a:pt x="0" y="428652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0">
            <a:off x="7861875" y="8938536"/>
            <a:ext cx="3037929" cy="2314522"/>
          </a:xfrm>
          <a:custGeom>
            <a:avLst/>
            <a:gdLst/>
            <a:ahLst/>
            <a:cxnLst/>
            <a:rect r="r" b="b" t="t" l="l"/>
            <a:pathLst>
              <a:path h="2314522" w="3037929">
                <a:moveTo>
                  <a:pt x="3037928" y="0"/>
                </a:moveTo>
                <a:lnTo>
                  <a:pt x="0" y="0"/>
                </a:lnTo>
                <a:lnTo>
                  <a:pt x="0" y="2314522"/>
                </a:lnTo>
                <a:lnTo>
                  <a:pt x="3037928" y="2314522"/>
                </a:lnTo>
                <a:lnTo>
                  <a:pt x="3037928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4797036" y="8026419"/>
            <a:ext cx="1229423" cy="1231881"/>
          </a:xfrm>
          <a:custGeom>
            <a:avLst/>
            <a:gdLst/>
            <a:ahLst/>
            <a:cxnLst/>
            <a:rect r="r" b="b" t="t" l="l"/>
            <a:pathLst>
              <a:path h="1231881" w="1229423">
                <a:moveTo>
                  <a:pt x="0" y="0"/>
                </a:moveTo>
                <a:lnTo>
                  <a:pt x="1229423" y="0"/>
                </a:lnTo>
                <a:lnTo>
                  <a:pt x="1229423" y="1231881"/>
                </a:lnTo>
                <a:lnTo>
                  <a:pt x="0" y="123188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9144000" y="1842010"/>
            <a:ext cx="1846611" cy="1514221"/>
          </a:xfrm>
          <a:custGeom>
            <a:avLst/>
            <a:gdLst/>
            <a:ahLst/>
            <a:cxnLst/>
            <a:rect r="r" b="b" t="t" l="l"/>
            <a:pathLst>
              <a:path h="1514221" w="1846611">
                <a:moveTo>
                  <a:pt x="0" y="0"/>
                </a:moveTo>
                <a:lnTo>
                  <a:pt x="1846611" y="0"/>
                </a:lnTo>
                <a:lnTo>
                  <a:pt x="1846611" y="1514221"/>
                </a:lnTo>
                <a:lnTo>
                  <a:pt x="0" y="151422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D009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7265" y="-3845492"/>
            <a:ext cx="13611354" cy="1361135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D004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722455" y="779764"/>
            <a:ext cx="5202766" cy="11341179"/>
          </a:xfrm>
          <a:custGeom>
            <a:avLst/>
            <a:gdLst/>
            <a:ahLst/>
            <a:cxnLst/>
            <a:rect r="r" b="b" t="t" l="l"/>
            <a:pathLst>
              <a:path h="11341179" w="5202766">
                <a:moveTo>
                  <a:pt x="0" y="0"/>
                </a:moveTo>
                <a:lnTo>
                  <a:pt x="5202766" y="0"/>
                </a:lnTo>
                <a:lnTo>
                  <a:pt x="5202766" y="11341179"/>
                </a:lnTo>
                <a:lnTo>
                  <a:pt x="0" y="113411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2672327" y="-4317758"/>
            <a:ext cx="6590670" cy="6877221"/>
          </a:xfrm>
          <a:custGeom>
            <a:avLst/>
            <a:gdLst/>
            <a:ahLst/>
            <a:cxnLst/>
            <a:rect r="r" b="b" t="t" l="l"/>
            <a:pathLst>
              <a:path h="6877221" w="6590670">
                <a:moveTo>
                  <a:pt x="6590670" y="0"/>
                </a:moveTo>
                <a:lnTo>
                  <a:pt x="0" y="0"/>
                </a:lnTo>
                <a:lnTo>
                  <a:pt x="0" y="6877222"/>
                </a:lnTo>
                <a:lnTo>
                  <a:pt x="6590670" y="6877222"/>
                </a:lnTo>
                <a:lnTo>
                  <a:pt x="65906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45739" y="8952425"/>
            <a:ext cx="1937766" cy="1697967"/>
          </a:xfrm>
          <a:custGeom>
            <a:avLst/>
            <a:gdLst/>
            <a:ahLst/>
            <a:cxnLst/>
            <a:rect r="r" b="b" t="t" l="l"/>
            <a:pathLst>
              <a:path h="1697967" w="1937766">
                <a:moveTo>
                  <a:pt x="0" y="0"/>
                </a:moveTo>
                <a:lnTo>
                  <a:pt x="1937766" y="0"/>
                </a:lnTo>
                <a:lnTo>
                  <a:pt x="1937766" y="1697968"/>
                </a:lnTo>
                <a:lnTo>
                  <a:pt x="0" y="1697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6925221" y="-374096"/>
            <a:ext cx="1687521" cy="2307721"/>
          </a:xfrm>
          <a:custGeom>
            <a:avLst/>
            <a:gdLst/>
            <a:ahLst/>
            <a:cxnLst/>
            <a:rect r="r" b="b" t="t" l="l"/>
            <a:pathLst>
              <a:path h="2307721" w="1687521">
                <a:moveTo>
                  <a:pt x="1687521" y="0"/>
                </a:moveTo>
                <a:lnTo>
                  <a:pt x="0" y="0"/>
                </a:lnTo>
                <a:lnTo>
                  <a:pt x="0" y="2307721"/>
                </a:lnTo>
                <a:lnTo>
                  <a:pt x="1687521" y="2307721"/>
                </a:lnTo>
                <a:lnTo>
                  <a:pt x="168752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270007" y="-1028700"/>
            <a:ext cx="2344615" cy="2057400"/>
          </a:xfrm>
          <a:custGeom>
            <a:avLst/>
            <a:gdLst/>
            <a:ahLst/>
            <a:cxnLst/>
            <a:rect r="r" b="b" t="t" l="l"/>
            <a:pathLst>
              <a:path h="2057400" w="2344615">
                <a:moveTo>
                  <a:pt x="0" y="0"/>
                </a:moveTo>
                <a:lnTo>
                  <a:pt x="2344615" y="0"/>
                </a:lnTo>
                <a:lnTo>
                  <a:pt x="234461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28700" y="6450354"/>
            <a:ext cx="3086100" cy="3086100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61818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200025"/>
              <a:ext cx="660400" cy="5365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200"/>
                </a:lnSpc>
              </a:pPr>
              <a:r>
                <a:rPr lang="en-US" sz="720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YES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057900" y="6450354"/>
            <a:ext cx="3086100" cy="3086100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16099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200025"/>
              <a:ext cx="660400" cy="5365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200"/>
                </a:lnSpc>
              </a:pPr>
              <a:r>
                <a:rPr lang="en-US" sz="720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NO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499322" y="2428653"/>
            <a:ext cx="8115300" cy="2282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98"/>
              </a:lnSpc>
            </a:pPr>
            <a:r>
              <a:rPr lang="en-US" sz="9559">
                <a:solidFill>
                  <a:srgbClr val="FFFFFF"/>
                </a:solidFill>
                <a:latin typeface="Rubik One"/>
                <a:ea typeface="Rubik One"/>
                <a:cs typeface="Rubik One"/>
                <a:sym typeface="Rubik One"/>
              </a:rPr>
              <a:t>HAVE YOU EVER SEEN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99322" y="4692025"/>
            <a:ext cx="8115300" cy="1179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98"/>
              </a:lnSpc>
            </a:pPr>
            <a:r>
              <a:rPr lang="en-US" sz="9559">
                <a:solidFill>
                  <a:srgbClr val="FFFFFF"/>
                </a:solidFill>
                <a:latin typeface="Rubik One"/>
                <a:ea typeface="Rubik One"/>
                <a:cs typeface="Rubik One"/>
                <a:sym typeface="Rubik One"/>
              </a:rPr>
              <a:t>BULLYING?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54370" y="3374370"/>
            <a:ext cx="4963518" cy="2574825"/>
          </a:xfrm>
          <a:custGeom>
            <a:avLst/>
            <a:gdLst/>
            <a:ahLst/>
            <a:cxnLst/>
            <a:rect r="r" b="b" t="t" l="l"/>
            <a:pathLst>
              <a:path h="2574825" w="4963518">
                <a:moveTo>
                  <a:pt x="0" y="0"/>
                </a:moveTo>
                <a:lnTo>
                  <a:pt x="4963518" y="0"/>
                </a:lnTo>
                <a:lnTo>
                  <a:pt x="4963518" y="2574825"/>
                </a:lnTo>
                <a:lnTo>
                  <a:pt x="0" y="2574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676887" y="3827198"/>
            <a:ext cx="2930510" cy="1669170"/>
          </a:xfrm>
          <a:custGeom>
            <a:avLst/>
            <a:gdLst/>
            <a:ahLst/>
            <a:cxnLst/>
            <a:rect r="r" b="b" t="t" l="l"/>
            <a:pathLst>
              <a:path h="1669170" w="2930510">
                <a:moveTo>
                  <a:pt x="0" y="0"/>
                </a:moveTo>
                <a:lnTo>
                  <a:pt x="2930510" y="0"/>
                </a:lnTo>
                <a:lnTo>
                  <a:pt x="2930510" y="1669169"/>
                </a:lnTo>
                <a:lnTo>
                  <a:pt x="0" y="1669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858837" y="4881902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925156" y="-1891191"/>
            <a:ext cx="11616340" cy="9307592"/>
          </a:xfrm>
          <a:custGeom>
            <a:avLst/>
            <a:gdLst/>
            <a:ahLst/>
            <a:cxnLst/>
            <a:rect r="r" b="b" t="t" l="l"/>
            <a:pathLst>
              <a:path h="9307592" w="11616340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93721" y="7185520"/>
            <a:ext cx="19475442" cy="11669036"/>
          </a:xfrm>
          <a:custGeom>
            <a:avLst/>
            <a:gdLst/>
            <a:ahLst/>
            <a:cxnLst/>
            <a:rect r="r" b="b" t="t" l="l"/>
            <a:pathLst>
              <a:path h="11669036" w="19475442">
                <a:moveTo>
                  <a:pt x="0" y="0"/>
                </a:moveTo>
                <a:lnTo>
                  <a:pt x="19475442" y="0"/>
                </a:lnTo>
                <a:lnTo>
                  <a:pt x="19475442" y="11669036"/>
                </a:lnTo>
                <a:lnTo>
                  <a:pt x="0" y="116690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675059" y="-1219848"/>
            <a:ext cx="7670953" cy="4497096"/>
          </a:xfrm>
          <a:custGeom>
            <a:avLst/>
            <a:gdLst/>
            <a:ahLst/>
            <a:cxnLst/>
            <a:rect r="r" b="b" t="t" l="l"/>
            <a:pathLst>
              <a:path h="4497096" w="7670953">
                <a:moveTo>
                  <a:pt x="0" y="0"/>
                </a:moveTo>
                <a:lnTo>
                  <a:pt x="7670954" y="0"/>
                </a:lnTo>
                <a:lnTo>
                  <a:pt x="7670954" y="4497096"/>
                </a:lnTo>
                <a:lnTo>
                  <a:pt x="0" y="44970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391344" y="2762605"/>
            <a:ext cx="9182679" cy="4009160"/>
            <a:chOff x="0" y="0"/>
            <a:chExt cx="2418483" cy="105591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18483" cy="1055911"/>
            </a:xfrm>
            <a:custGeom>
              <a:avLst/>
              <a:gdLst/>
              <a:ahLst/>
              <a:cxnLst/>
              <a:rect r="r" b="b" t="t" l="l"/>
              <a:pathLst>
                <a:path h="1055911" w="2418483">
                  <a:moveTo>
                    <a:pt x="42998" y="0"/>
                  </a:moveTo>
                  <a:lnTo>
                    <a:pt x="2375485" y="0"/>
                  </a:lnTo>
                  <a:cubicBezTo>
                    <a:pt x="2386889" y="0"/>
                    <a:pt x="2397826" y="4530"/>
                    <a:pt x="2405890" y="12594"/>
                  </a:cubicBezTo>
                  <a:cubicBezTo>
                    <a:pt x="2413953" y="20658"/>
                    <a:pt x="2418483" y="31594"/>
                    <a:pt x="2418483" y="42998"/>
                  </a:cubicBezTo>
                  <a:lnTo>
                    <a:pt x="2418483" y="1012912"/>
                  </a:lnTo>
                  <a:cubicBezTo>
                    <a:pt x="2418483" y="1024316"/>
                    <a:pt x="2413953" y="1035253"/>
                    <a:pt x="2405890" y="1043317"/>
                  </a:cubicBezTo>
                  <a:cubicBezTo>
                    <a:pt x="2397826" y="1051380"/>
                    <a:pt x="2386889" y="1055911"/>
                    <a:pt x="2375485" y="1055911"/>
                  </a:cubicBezTo>
                  <a:lnTo>
                    <a:pt x="42998" y="1055911"/>
                  </a:lnTo>
                  <a:cubicBezTo>
                    <a:pt x="31594" y="1055911"/>
                    <a:pt x="20658" y="1051380"/>
                    <a:pt x="12594" y="1043317"/>
                  </a:cubicBezTo>
                  <a:cubicBezTo>
                    <a:pt x="4530" y="1035253"/>
                    <a:pt x="0" y="1024316"/>
                    <a:pt x="0" y="1012912"/>
                  </a:cubicBezTo>
                  <a:lnTo>
                    <a:pt x="0" y="42998"/>
                  </a:lnTo>
                  <a:cubicBezTo>
                    <a:pt x="0" y="31594"/>
                    <a:pt x="4530" y="20658"/>
                    <a:pt x="12594" y="12594"/>
                  </a:cubicBezTo>
                  <a:cubicBezTo>
                    <a:pt x="20658" y="4530"/>
                    <a:pt x="31594" y="0"/>
                    <a:pt x="42998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28575"/>
              <a:ext cx="2418483" cy="10273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2957067" y="3262893"/>
            <a:ext cx="7968089" cy="2957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Bullying involves repeated aggressive behavior that is intended to hurt or intimidate another person physically, verbally, or psychologically. Bullying can occur in person, online (cyberbullying), and in a variety of settings, including schools, workplaces, and social spaces.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787062" y="1696440"/>
            <a:ext cx="6562317" cy="1041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WHAT IS BULLYING?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7104926" y="-2526232"/>
            <a:ext cx="4642523" cy="5105698"/>
          </a:xfrm>
          <a:custGeom>
            <a:avLst/>
            <a:gdLst/>
            <a:ahLst/>
            <a:cxnLst/>
            <a:rect r="r" b="b" t="t" l="l"/>
            <a:pathLst>
              <a:path h="5105698" w="4642523">
                <a:moveTo>
                  <a:pt x="0" y="0"/>
                </a:moveTo>
                <a:lnTo>
                  <a:pt x="4642523" y="0"/>
                </a:lnTo>
                <a:lnTo>
                  <a:pt x="4642523" y="5105698"/>
                </a:lnTo>
                <a:lnTo>
                  <a:pt x="0" y="51056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915995" y="7860395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7104926" y="7455404"/>
            <a:ext cx="3104426" cy="2483541"/>
          </a:xfrm>
          <a:custGeom>
            <a:avLst/>
            <a:gdLst/>
            <a:ahLst/>
            <a:cxnLst/>
            <a:rect r="r" b="b" t="t" l="l"/>
            <a:pathLst>
              <a:path h="2483541" w="3104426">
                <a:moveTo>
                  <a:pt x="3104426" y="0"/>
                </a:moveTo>
                <a:lnTo>
                  <a:pt x="0" y="0"/>
                </a:lnTo>
                <a:lnTo>
                  <a:pt x="0" y="2483540"/>
                </a:lnTo>
                <a:lnTo>
                  <a:pt x="3104426" y="2483540"/>
                </a:lnTo>
                <a:lnTo>
                  <a:pt x="3104426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-1354370" y="314318"/>
            <a:ext cx="6008523" cy="7283058"/>
          </a:xfrm>
          <a:custGeom>
            <a:avLst/>
            <a:gdLst/>
            <a:ahLst/>
            <a:cxnLst/>
            <a:rect r="r" b="b" t="t" l="l"/>
            <a:pathLst>
              <a:path h="7283058" w="6008523">
                <a:moveTo>
                  <a:pt x="6008523" y="0"/>
                </a:moveTo>
                <a:lnTo>
                  <a:pt x="0" y="0"/>
                </a:lnTo>
                <a:lnTo>
                  <a:pt x="0" y="7283058"/>
                </a:lnTo>
                <a:lnTo>
                  <a:pt x="6008523" y="7283058"/>
                </a:lnTo>
                <a:lnTo>
                  <a:pt x="6008523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769821" y="3042306"/>
            <a:ext cx="3332640" cy="5192498"/>
          </a:xfrm>
          <a:custGeom>
            <a:avLst/>
            <a:gdLst/>
            <a:ahLst/>
            <a:cxnLst/>
            <a:rect r="r" b="b" t="t" l="l"/>
            <a:pathLst>
              <a:path h="5192498" w="3332640">
                <a:moveTo>
                  <a:pt x="0" y="0"/>
                </a:moveTo>
                <a:lnTo>
                  <a:pt x="3332639" y="0"/>
                </a:lnTo>
                <a:lnTo>
                  <a:pt x="3332639" y="5192498"/>
                </a:lnTo>
                <a:lnTo>
                  <a:pt x="0" y="51924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5845935" y="7633118"/>
            <a:ext cx="2826730" cy="3250365"/>
          </a:xfrm>
          <a:custGeom>
            <a:avLst/>
            <a:gdLst/>
            <a:ahLst/>
            <a:cxnLst/>
            <a:rect r="r" b="b" t="t" l="l"/>
            <a:pathLst>
              <a:path h="3250365" w="2826730">
                <a:moveTo>
                  <a:pt x="0" y="0"/>
                </a:moveTo>
                <a:lnTo>
                  <a:pt x="2826730" y="0"/>
                </a:lnTo>
                <a:lnTo>
                  <a:pt x="2826730" y="3250364"/>
                </a:lnTo>
                <a:lnTo>
                  <a:pt x="0" y="32503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34311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1348929" y="5496367"/>
            <a:ext cx="2655916" cy="4114800"/>
          </a:xfrm>
          <a:custGeom>
            <a:avLst/>
            <a:gdLst/>
            <a:ahLst/>
            <a:cxnLst/>
            <a:rect r="r" b="b" t="t" l="l"/>
            <a:pathLst>
              <a:path h="4114800" w="2655916">
                <a:moveTo>
                  <a:pt x="2655917" y="0"/>
                </a:moveTo>
                <a:lnTo>
                  <a:pt x="0" y="0"/>
                </a:lnTo>
                <a:lnTo>
                  <a:pt x="0" y="4114800"/>
                </a:lnTo>
                <a:lnTo>
                  <a:pt x="2655917" y="4114800"/>
                </a:lnTo>
                <a:lnTo>
                  <a:pt x="265591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925156" y="3266072"/>
            <a:ext cx="3130290" cy="5431102"/>
          </a:xfrm>
          <a:custGeom>
            <a:avLst/>
            <a:gdLst/>
            <a:ahLst/>
            <a:cxnLst/>
            <a:rect r="r" b="b" t="t" l="l"/>
            <a:pathLst>
              <a:path h="5431102" w="3130290">
                <a:moveTo>
                  <a:pt x="0" y="0"/>
                </a:moveTo>
                <a:lnTo>
                  <a:pt x="3130290" y="0"/>
                </a:lnTo>
                <a:lnTo>
                  <a:pt x="3130290" y="5431102"/>
                </a:lnTo>
                <a:lnTo>
                  <a:pt x="0" y="54311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0">
            <a:off x="13069448" y="5411277"/>
            <a:ext cx="3304482" cy="4443680"/>
          </a:xfrm>
          <a:custGeom>
            <a:avLst/>
            <a:gdLst/>
            <a:ahLst/>
            <a:cxnLst/>
            <a:rect r="r" b="b" t="t" l="l"/>
            <a:pathLst>
              <a:path h="4443680" w="3304482">
                <a:moveTo>
                  <a:pt x="3304482" y="0"/>
                </a:moveTo>
                <a:lnTo>
                  <a:pt x="0" y="0"/>
                </a:lnTo>
                <a:lnTo>
                  <a:pt x="0" y="4443681"/>
                </a:lnTo>
                <a:lnTo>
                  <a:pt x="3304482" y="4443681"/>
                </a:lnTo>
                <a:lnTo>
                  <a:pt x="3304482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058285" y="-1131876"/>
            <a:ext cx="11616340" cy="9307592"/>
          </a:xfrm>
          <a:custGeom>
            <a:avLst/>
            <a:gdLst/>
            <a:ahLst/>
            <a:cxnLst/>
            <a:rect r="r" b="b" t="t" l="l"/>
            <a:pathLst>
              <a:path h="9307592" w="11616340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505585" y="5398696"/>
            <a:ext cx="19764771" cy="4480015"/>
          </a:xfrm>
          <a:custGeom>
            <a:avLst/>
            <a:gdLst/>
            <a:ahLst/>
            <a:cxnLst/>
            <a:rect r="r" b="b" t="t" l="l"/>
            <a:pathLst>
              <a:path h="4480015" w="19764771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3873" y="8025169"/>
            <a:ext cx="18495745" cy="5339661"/>
          </a:xfrm>
          <a:custGeom>
            <a:avLst/>
            <a:gdLst/>
            <a:ahLst/>
            <a:cxnLst/>
            <a:rect r="r" b="b" t="t" l="l"/>
            <a:pathLst>
              <a:path h="5339661" w="18495745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5235" y="8239877"/>
            <a:ext cx="12587417" cy="4195007"/>
          </a:xfrm>
          <a:custGeom>
            <a:avLst/>
            <a:gdLst/>
            <a:ahLst/>
            <a:cxnLst/>
            <a:rect r="r" b="b" t="t" l="l"/>
            <a:pathLst>
              <a:path h="4195007" w="1258741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62594" y="2865218"/>
            <a:ext cx="5570193" cy="2572569"/>
            <a:chOff x="0" y="0"/>
            <a:chExt cx="1467047" cy="67754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467047" cy="677549"/>
            </a:xfrm>
            <a:custGeom>
              <a:avLst/>
              <a:gdLst/>
              <a:ahLst/>
              <a:cxnLst/>
              <a:rect r="r" b="b" t="t" l="l"/>
              <a:pathLst>
                <a:path h="677549" w="1467047">
                  <a:moveTo>
                    <a:pt x="70884" y="0"/>
                  </a:moveTo>
                  <a:lnTo>
                    <a:pt x="1396163" y="0"/>
                  </a:lnTo>
                  <a:cubicBezTo>
                    <a:pt x="1414962" y="0"/>
                    <a:pt x="1432992" y="7468"/>
                    <a:pt x="1446285" y="20761"/>
                  </a:cubicBezTo>
                  <a:cubicBezTo>
                    <a:pt x="1459578" y="34055"/>
                    <a:pt x="1467047" y="52084"/>
                    <a:pt x="1467047" y="70884"/>
                  </a:cubicBezTo>
                  <a:lnTo>
                    <a:pt x="1467047" y="606665"/>
                  </a:lnTo>
                  <a:cubicBezTo>
                    <a:pt x="1467047" y="625465"/>
                    <a:pt x="1459578" y="643494"/>
                    <a:pt x="1446285" y="656788"/>
                  </a:cubicBezTo>
                  <a:cubicBezTo>
                    <a:pt x="1432992" y="670081"/>
                    <a:pt x="1414962" y="677549"/>
                    <a:pt x="1396163" y="677549"/>
                  </a:cubicBezTo>
                  <a:lnTo>
                    <a:pt x="70884" y="677549"/>
                  </a:lnTo>
                  <a:cubicBezTo>
                    <a:pt x="52084" y="677549"/>
                    <a:pt x="34055" y="670081"/>
                    <a:pt x="20761" y="656788"/>
                  </a:cubicBezTo>
                  <a:cubicBezTo>
                    <a:pt x="7468" y="643494"/>
                    <a:pt x="0" y="625465"/>
                    <a:pt x="0" y="606665"/>
                  </a:cubicBezTo>
                  <a:lnTo>
                    <a:pt x="0" y="70884"/>
                  </a:lnTo>
                  <a:cubicBezTo>
                    <a:pt x="0" y="52084"/>
                    <a:pt x="7468" y="34055"/>
                    <a:pt x="20761" y="20761"/>
                  </a:cubicBezTo>
                  <a:cubicBezTo>
                    <a:pt x="34055" y="7468"/>
                    <a:pt x="52084" y="0"/>
                    <a:pt x="70884" y="0"/>
                  </a:cubicBezTo>
                  <a:close/>
                </a:path>
              </a:pathLst>
            </a:custGeom>
            <a:solidFill>
              <a:srgbClr val="85D27D">
                <a:alpha val="69804"/>
              </a:srgbClr>
            </a:solidFill>
            <a:ln w="38100" cap="rnd">
              <a:solidFill>
                <a:srgbClr val="FFFFFF">
                  <a:alpha val="69804"/>
                </a:srgbClr>
              </a:solidFill>
              <a:prstDash val="lgDash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28575"/>
              <a:ext cx="1467047" cy="6489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62594" y="6123202"/>
            <a:ext cx="5570193" cy="2572569"/>
            <a:chOff x="0" y="0"/>
            <a:chExt cx="1467047" cy="67754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67047" cy="677549"/>
            </a:xfrm>
            <a:custGeom>
              <a:avLst/>
              <a:gdLst/>
              <a:ahLst/>
              <a:cxnLst/>
              <a:rect r="r" b="b" t="t" l="l"/>
              <a:pathLst>
                <a:path h="677549" w="1467047">
                  <a:moveTo>
                    <a:pt x="70884" y="0"/>
                  </a:moveTo>
                  <a:lnTo>
                    <a:pt x="1396163" y="0"/>
                  </a:lnTo>
                  <a:cubicBezTo>
                    <a:pt x="1414962" y="0"/>
                    <a:pt x="1432992" y="7468"/>
                    <a:pt x="1446285" y="20761"/>
                  </a:cubicBezTo>
                  <a:cubicBezTo>
                    <a:pt x="1459578" y="34055"/>
                    <a:pt x="1467047" y="52084"/>
                    <a:pt x="1467047" y="70884"/>
                  </a:cubicBezTo>
                  <a:lnTo>
                    <a:pt x="1467047" y="606665"/>
                  </a:lnTo>
                  <a:cubicBezTo>
                    <a:pt x="1467047" y="625465"/>
                    <a:pt x="1459578" y="643494"/>
                    <a:pt x="1446285" y="656788"/>
                  </a:cubicBezTo>
                  <a:cubicBezTo>
                    <a:pt x="1432992" y="670081"/>
                    <a:pt x="1414962" y="677549"/>
                    <a:pt x="1396163" y="677549"/>
                  </a:cubicBezTo>
                  <a:lnTo>
                    <a:pt x="70884" y="677549"/>
                  </a:lnTo>
                  <a:cubicBezTo>
                    <a:pt x="52084" y="677549"/>
                    <a:pt x="34055" y="670081"/>
                    <a:pt x="20761" y="656788"/>
                  </a:cubicBezTo>
                  <a:cubicBezTo>
                    <a:pt x="7468" y="643494"/>
                    <a:pt x="0" y="625465"/>
                    <a:pt x="0" y="606665"/>
                  </a:cubicBezTo>
                  <a:lnTo>
                    <a:pt x="0" y="70884"/>
                  </a:lnTo>
                  <a:cubicBezTo>
                    <a:pt x="0" y="52084"/>
                    <a:pt x="7468" y="34055"/>
                    <a:pt x="20761" y="20761"/>
                  </a:cubicBezTo>
                  <a:cubicBezTo>
                    <a:pt x="34055" y="7468"/>
                    <a:pt x="52084" y="0"/>
                    <a:pt x="70884" y="0"/>
                  </a:cubicBezTo>
                  <a:close/>
                </a:path>
              </a:pathLst>
            </a:custGeom>
            <a:solidFill>
              <a:srgbClr val="85D27D">
                <a:alpha val="69804"/>
              </a:srgbClr>
            </a:solidFill>
            <a:ln w="38100" cap="rnd">
              <a:solidFill>
                <a:srgbClr val="FFFFFF">
                  <a:alpha val="69804"/>
                </a:srgbClr>
              </a:solidFill>
              <a:prstDash val="lgDash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1467047" cy="6489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1270057" y="-195022"/>
            <a:ext cx="10544810" cy="6458696"/>
          </a:xfrm>
          <a:custGeom>
            <a:avLst/>
            <a:gdLst/>
            <a:ahLst/>
            <a:cxnLst/>
            <a:rect r="r" b="b" t="t" l="l"/>
            <a:pathLst>
              <a:path h="6458696" w="10544810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7302951" y="2865218"/>
            <a:ext cx="5570193" cy="2572569"/>
            <a:chOff x="0" y="0"/>
            <a:chExt cx="1467047" cy="67754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467047" cy="677549"/>
            </a:xfrm>
            <a:custGeom>
              <a:avLst/>
              <a:gdLst/>
              <a:ahLst/>
              <a:cxnLst/>
              <a:rect r="r" b="b" t="t" l="l"/>
              <a:pathLst>
                <a:path h="677549" w="1467047">
                  <a:moveTo>
                    <a:pt x="70884" y="0"/>
                  </a:moveTo>
                  <a:lnTo>
                    <a:pt x="1396163" y="0"/>
                  </a:lnTo>
                  <a:cubicBezTo>
                    <a:pt x="1414962" y="0"/>
                    <a:pt x="1432992" y="7468"/>
                    <a:pt x="1446285" y="20761"/>
                  </a:cubicBezTo>
                  <a:cubicBezTo>
                    <a:pt x="1459578" y="34055"/>
                    <a:pt x="1467047" y="52084"/>
                    <a:pt x="1467047" y="70884"/>
                  </a:cubicBezTo>
                  <a:lnTo>
                    <a:pt x="1467047" y="606665"/>
                  </a:lnTo>
                  <a:cubicBezTo>
                    <a:pt x="1467047" y="625465"/>
                    <a:pt x="1459578" y="643494"/>
                    <a:pt x="1446285" y="656788"/>
                  </a:cubicBezTo>
                  <a:cubicBezTo>
                    <a:pt x="1432992" y="670081"/>
                    <a:pt x="1414962" y="677549"/>
                    <a:pt x="1396163" y="677549"/>
                  </a:cubicBezTo>
                  <a:lnTo>
                    <a:pt x="70884" y="677549"/>
                  </a:lnTo>
                  <a:cubicBezTo>
                    <a:pt x="52084" y="677549"/>
                    <a:pt x="34055" y="670081"/>
                    <a:pt x="20761" y="656788"/>
                  </a:cubicBezTo>
                  <a:cubicBezTo>
                    <a:pt x="7468" y="643494"/>
                    <a:pt x="0" y="625465"/>
                    <a:pt x="0" y="606665"/>
                  </a:cubicBezTo>
                  <a:lnTo>
                    <a:pt x="0" y="70884"/>
                  </a:lnTo>
                  <a:cubicBezTo>
                    <a:pt x="0" y="52084"/>
                    <a:pt x="7468" y="34055"/>
                    <a:pt x="20761" y="20761"/>
                  </a:cubicBezTo>
                  <a:cubicBezTo>
                    <a:pt x="34055" y="7468"/>
                    <a:pt x="52084" y="0"/>
                    <a:pt x="70884" y="0"/>
                  </a:cubicBezTo>
                  <a:close/>
                </a:path>
              </a:pathLst>
            </a:custGeom>
            <a:solidFill>
              <a:srgbClr val="85D27D">
                <a:alpha val="69804"/>
              </a:srgbClr>
            </a:solidFill>
            <a:ln w="38100" cap="rnd">
              <a:solidFill>
                <a:srgbClr val="FFFFFF">
                  <a:alpha val="69804"/>
                </a:srgbClr>
              </a:solidFill>
              <a:prstDash val="lgDash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28575"/>
              <a:ext cx="1467047" cy="6489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302951" y="6123202"/>
            <a:ext cx="5570193" cy="2572569"/>
            <a:chOff x="0" y="0"/>
            <a:chExt cx="1467047" cy="67754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467047" cy="677549"/>
            </a:xfrm>
            <a:custGeom>
              <a:avLst/>
              <a:gdLst/>
              <a:ahLst/>
              <a:cxnLst/>
              <a:rect r="r" b="b" t="t" l="l"/>
              <a:pathLst>
                <a:path h="677549" w="1467047">
                  <a:moveTo>
                    <a:pt x="70884" y="0"/>
                  </a:moveTo>
                  <a:lnTo>
                    <a:pt x="1396163" y="0"/>
                  </a:lnTo>
                  <a:cubicBezTo>
                    <a:pt x="1414962" y="0"/>
                    <a:pt x="1432992" y="7468"/>
                    <a:pt x="1446285" y="20761"/>
                  </a:cubicBezTo>
                  <a:cubicBezTo>
                    <a:pt x="1459578" y="34055"/>
                    <a:pt x="1467047" y="52084"/>
                    <a:pt x="1467047" y="70884"/>
                  </a:cubicBezTo>
                  <a:lnTo>
                    <a:pt x="1467047" y="606665"/>
                  </a:lnTo>
                  <a:cubicBezTo>
                    <a:pt x="1467047" y="625465"/>
                    <a:pt x="1459578" y="643494"/>
                    <a:pt x="1446285" y="656788"/>
                  </a:cubicBezTo>
                  <a:cubicBezTo>
                    <a:pt x="1432992" y="670081"/>
                    <a:pt x="1414962" y="677549"/>
                    <a:pt x="1396163" y="677549"/>
                  </a:cubicBezTo>
                  <a:lnTo>
                    <a:pt x="70884" y="677549"/>
                  </a:lnTo>
                  <a:cubicBezTo>
                    <a:pt x="52084" y="677549"/>
                    <a:pt x="34055" y="670081"/>
                    <a:pt x="20761" y="656788"/>
                  </a:cubicBezTo>
                  <a:cubicBezTo>
                    <a:pt x="7468" y="643494"/>
                    <a:pt x="0" y="625465"/>
                    <a:pt x="0" y="606665"/>
                  </a:cubicBezTo>
                  <a:lnTo>
                    <a:pt x="0" y="70884"/>
                  </a:lnTo>
                  <a:cubicBezTo>
                    <a:pt x="0" y="52084"/>
                    <a:pt x="7468" y="34055"/>
                    <a:pt x="20761" y="20761"/>
                  </a:cubicBezTo>
                  <a:cubicBezTo>
                    <a:pt x="34055" y="7468"/>
                    <a:pt x="52084" y="0"/>
                    <a:pt x="70884" y="0"/>
                  </a:cubicBezTo>
                  <a:close/>
                </a:path>
              </a:pathLst>
            </a:custGeom>
            <a:solidFill>
              <a:srgbClr val="85D27D">
                <a:alpha val="69804"/>
              </a:srgbClr>
            </a:solidFill>
            <a:ln w="38100" cap="rnd">
              <a:solidFill>
                <a:srgbClr val="FFFFFF">
                  <a:alpha val="69804"/>
                </a:srgbClr>
              </a:solidFill>
              <a:prstDash val="lgDash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28575"/>
              <a:ext cx="1467047" cy="6489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1664686" y="2595129"/>
            <a:ext cx="8461566" cy="11161175"/>
          </a:xfrm>
          <a:custGeom>
            <a:avLst/>
            <a:gdLst/>
            <a:ahLst/>
            <a:cxnLst/>
            <a:rect r="r" b="b" t="t" l="l"/>
            <a:pathLst>
              <a:path h="11161175" w="8461566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30079" y="3157307"/>
            <a:ext cx="1823576" cy="2087069"/>
          </a:xfrm>
          <a:custGeom>
            <a:avLst/>
            <a:gdLst/>
            <a:ahLst/>
            <a:cxnLst/>
            <a:rect r="r" b="b" t="t" l="l"/>
            <a:pathLst>
              <a:path h="2087069" w="1823576">
                <a:moveTo>
                  <a:pt x="0" y="0"/>
                </a:moveTo>
                <a:lnTo>
                  <a:pt x="1823577" y="0"/>
                </a:lnTo>
                <a:lnTo>
                  <a:pt x="1823577" y="2087069"/>
                </a:lnTo>
                <a:lnTo>
                  <a:pt x="0" y="20870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0">
            <a:off x="7826600" y="3247644"/>
            <a:ext cx="1566901" cy="1719507"/>
          </a:xfrm>
          <a:custGeom>
            <a:avLst/>
            <a:gdLst/>
            <a:ahLst/>
            <a:cxnLst/>
            <a:rect r="r" b="b" t="t" l="l"/>
            <a:pathLst>
              <a:path h="1719507" w="1566901">
                <a:moveTo>
                  <a:pt x="1566901" y="0"/>
                </a:moveTo>
                <a:lnTo>
                  <a:pt x="0" y="0"/>
                </a:lnTo>
                <a:lnTo>
                  <a:pt x="0" y="1719507"/>
                </a:lnTo>
                <a:lnTo>
                  <a:pt x="1566901" y="1719507"/>
                </a:lnTo>
                <a:lnTo>
                  <a:pt x="1566901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90905" y="6621044"/>
            <a:ext cx="1662751" cy="1554672"/>
          </a:xfrm>
          <a:custGeom>
            <a:avLst/>
            <a:gdLst/>
            <a:ahLst/>
            <a:cxnLst/>
            <a:rect r="r" b="b" t="t" l="l"/>
            <a:pathLst>
              <a:path h="1554672" w="1662751">
                <a:moveTo>
                  <a:pt x="0" y="0"/>
                </a:moveTo>
                <a:lnTo>
                  <a:pt x="1662751" y="0"/>
                </a:lnTo>
                <a:lnTo>
                  <a:pt x="1662751" y="1554672"/>
                </a:lnTo>
                <a:lnTo>
                  <a:pt x="0" y="1554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758079" y="6458696"/>
            <a:ext cx="1618721" cy="1901581"/>
          </a:xfrm>
          <a:custGeom>
            <a:avLst/>
            <a:gdLst/>
            <a:ahLst/>
            <a:cxnLst/>
            <a:rect r="r" b="b" t="t" l="l"/>
            <a:pathLst>
              <a:path h="1901581" w="1618721">
                <a:moveTo>
                  <a:pt x="0" y="0"/>
                </a:moveTo>
                <a:lnTo>
                  <a:pt x="1618721" y="0"/>
                </a:lnTo>
                <a:lnTo>
                  <a:pt x="1618721" y="1901581"/>
                </a:lnTo>
                <a:lnTo>
                  <a:pt x="0" y="19015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3292008" y="1427578"/>
            <a:ext cx="7713871" cy="751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TYPES OF BULLYING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8610051" y="-2487256"/>
            <a:ext cx="4642523" cy="4974512"/>
          </a:xfrm>
          <a:custGeom>
            <a:avLst/>
            <a:gdLst/>
            <a:ahLst/>
            <a:cxnLst/>
            <a:rect r="r" b="b" t="t" l="l"/>
            <a:pathLst>
              <a:path h="4974512" w="4642523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-2637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60868" y="8406677"/>
            <a:ext cx="1935665" cy="1774754"/>
          </a:xfrm>
          <a:custGeom>
            <a:avLst/>
            <a:gdLst/>
            <a:ahLst/>
            <a:cxnLst/>
            <a:rect r="r" b="b" t="t" l="l"/>
            <a:pathLst>
              <a:path h="1774754" w="1935665">
                <a:moveTo>
                  <a:pt x="0" y="0"/>
                </a:moveTo>
                <a:lnTo>
                  <a:pt x="1935664" y="0"/>
                </a:lnTo>
                <a:lnTo>
                  <a:pt x="1935664" y="1774754"/>
                </a:lnTo>
                <a:lnTo>
                  <a:pt x="0" y="17747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5404182" y="1332328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1367805">
            <a:off x="14619240" y="1460260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2939240">
            <a:off x="13985812" y="1875252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3520773" y="3204932"/>
            <a:ext cx="3092937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500">
                <a:solidFill>
                  <a:srgbClr val="054523"/>
                </a:solidFill>
                <a:latin typeface="Lilita One"/>
                <a:ea typeface="Lilita One"/>
                <a:cs typeface="Lilita One"/>
                <a:sym typeface="Lilita One"/>
              </a:rPr>
              <a:t>Physical Bullying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3520773" y="6668669"/>
            <a:ext cx="3092937" cy="47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500">
                <a:solidFill>
                  <a:srgbClr val="054523"/>
                </a:solidFill>
                <a:latin typeface="Lilita One"/>
                <a:ea typeface="Lilita One"/>
                <a:cs typeface="Lilita One"/>
                <a:sym typeface="Lilita One"/>
              </a:rPr>
              <a:t>Social Bullying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574979" y="6349399"/>
            <a:ext cx="2785096" cy="47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500">
                <a:solidFill>
                  <a:srgbClr val="054523"/>
                </a:solidFill>
                <a:latin typeface="Lilita One"/>
                <a:ea typeface="Lilita One"/>
                <a:cs typeface="Lilita One"/>
                <a:sym typeface="Lilita One"/>
              </a:rPr>
              <a:t>Cyberbullying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9574979" y="3204932"/>
            <a:ext cx="2785096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500">
                <a:solidFill>
                  <a:srgbClr val="054523"/>
                </a:solidFill>
                <a:latin typeface="Lilita One"/>
                <a:ea typeface="Lilita One"/>
                <a:cs typeface="Lilita One"/>
                <a:sym typeface="Lilita One"/>
              </a:rPr>
              <a:t>Verbal Bullying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520773" y="4238018"/>
            <a:ext cx="3092937" cy="907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3"/>
              </a:lnSpc>
            </a:pPr>
            <a:r>
              <a:rPr lang="en-US" sz="2383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Hitting, pushing, or other physical aggression.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20773" y="7203914"/>
            <a:ext cx="3092937" cy="1202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3"/>
              </a:lnSpc>
            </a:pPr>
            <a:r>
              <a:rPr lang="en-US" sz="2383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Spreading rumors, excluding others, and public embarrassment.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9574979" y="6908830"/>
            <a:ext cx="2785096" cy="149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3"/>
              </a:lnSpc>
            </a:pPr>
            <a:r>
              <a:rPr lang="en-US" sz="2383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Using digital platforms to repeatedly harass or humiliate someone.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9574979" y="4238018"/>
            <a:ext cx="3092937" cy="907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3"/>
              </a:lnSpc>
            </a:pPr>
            <a:r>
              <a:rPr lang="en-US" sz="2383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Name calling, insults, and other forms of derogatory language.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D009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057560" y="-497976"/>
            <a:ext cx="13611354" cy="1361135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D004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-2672327" y="-4317758"/>
            <a:ext cx="6590670" cy="6877221"/>
          </a:xfrm>
          <a:custGeom>
            <a:avLst/>
            <a:gdLst/>
            <a:ahLst/>
            <a:cxnLst/>
            <a:rect r="r" b="b" t="t" l="l"/>
            <a:pathLst>
              <a:path h="6877221" w="6590670">
                <a:moveTo>
                  <a:pt x="6590670" y="0"/>
                </a:moveTo>
                <a:lnTo>
                  <a:pt x="0" y="0"/>
                </a:lnTo>
                <a:lnTo>
                  <a:pt x="0" y="6877222"/>
                </a:lnTo>
                <a:lnTo>
                  <a:pt x="6590670" y="6877222"/>
                </a:lnTo>
                <a:lnTo>
                  <a:pt x="65906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1922268" y="7777098"/>
            <a:ext cx="5845944" cy="1481202"/>
            <a:chOff x="0" y="0"/>
            <a:chExt cx="1631173" cy="4132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31173" cy="413294"/>
            </a:xfrm>
            <a:custGeom>
              <a:avLst/>
              <a:gdLst/>
              <a:ahLst/>
              <a:cxnLst/>
              <a:rect r="r" b="b" t="t" l="l"/>
              <a:pathLst>
                <a:path h="413294" w="1631173">
                  <a:moveTo>
                    <a:pt x="815586" y="0"/>
                  </a:moveTo>
                  <a:cubicBezTo>
                    <a:pt x="365151" y="0"/>
                    <a:pt x="0" y="92519"/>
                    <a:pt x="0" y="206647"/>
                  </a:cubicBezTo>
                  <a:cubicBezTo>
                    <a:pt x="0" y="320775"/>
                    <a:pt x="365151" y="413294"/>
                    <a:pt x="815586" y="413294"/>
                  </a:cubicBezTo>
                  <a:cubicBezTo>
                    <a:pt x="1266022" y="413294"/>
                    <a:pt x="1631173" y="320775"/>
                    <a:pt x="1631173" y="206647"/>
                  </a:cubicBezTo>
                  <a:cubicBezTo>
                    <a:pt x="1631173" y="92519"/>
                    <a:pt x="1266022" y="0"/>
                    <a:pt x="815586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52922" y="646"/>
              <a:ext cx="1325328" cy="3739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205973" y="3019625"/>
            <a:ext cx="5053327" cy="6238675"/>
          </a:xfrm>
          <a:custGeom>
            <a:avLst/>
            <a:gdLst/>
            <a:ahLst/>
            <a:cxnLst/>
            <a:rect r="r" b="b" t="t" l="l"/>
            <a:pathLst>
              <a:path h="6238675" w="5053327">
                <a:moveTo>
                  <a:pt x="0" y="0"/>
                </a:moveTo>
                <a:lnTo>
                  <a:pt x="5053327" y="0"/>
                </a:lnTo>
                <a:lnTo>
                  <a:pt x="5053327" y="6238675"/>
                </a:lnTo>
                <a:lnTo>
                  <a:pt x="0" y="62386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48375" y="1304925"/>
            <a:ext cx="12481403" cy="2282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98"/>
              </a:lnSpc>
            </a:pPr>
            <a:r>
              <a:rPr lang="en-US" sz="9559">
                <a:solidFill>
                  <a:srgbClr val="FFFFFF"/>
                </a:solidFill>
                <a:latin typeface="Rubik One"/>
                <a:ea typeface="Rubik One"/>
                <a:cs typeface="Rubik One"/>
                <a:sym typeface="Rubik One"/>
              </a:rPr>
              <a:t>WHAT ARE SOME ACTIONS OF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99322" y="3602646"/>
            <a:ext cx="8115300" cy="1179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98"/>
              </a:lnSpc>
            </a:pPr>
            <a:r>
              <a:rPr lang="en-US" sz="9559">
                <a:solidFill>
                  <a:srgbClr val="FFC641"/>
                </a:solidFill>
                <a:latin typeface="Rubik One"/>
                <a:ea typeface="Rubik One"/>
                <a:cs typeface="Rubik One"/>
                <a:sym typeface="Rubik One"/>
              </a:rPr>
              <a:t>BULLYING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23008" y="4549562"/>
            <a:ext cx="12639992" cy="517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82252" indent="-291126" lvl="1">
              <a:lnSpc>
                <a:spcPts val="3775"/>
              </a:lnSpc>
              <a:buFont typeface="Arial"/>
              <a:buChar char="•"/>
            </a:pPr>
            <a:r>
              <a:rPr lang="en-US" sz="2696">
                <a:solidFill>
                  <a:srgbClr val="FFFFFF"/>
                </a:solidFill>
                <a:latin typeface="Hero"/>
                <a:ea typeface="Hero"/>
                <a:cs typeface="Hero"/>
                <a:sym typeface="Hero"/>
              </a:rPr>
              <a:t>Tease – to make fun of someone in a hurtful way</a:t>
            </a:r>
          </a:p>
          <a:p>
            <a:pPr algn="l" marL="582252" indent="-291126" lvl="1">
              <a:lnSpc>
                <a:spcPts val="3775"/>
              </a:lnSpc>
              <a:buFont typeface="Arial"/>
              <a:buChar char="•"/>
            </a:pPr>
            <a:r>
              <a:rPr lang="en-US" sz="2696">
                <a:solidFill>
                  <a:srgbClr val="FFFFFF"/>
                </a:solidFill>
                <a:latin typeface="Hero"/>
                <a:ea typeface="Hero"/>
                <a:cs typeface="Hero"/>
                <a:sym typeface="Hero"/>
              </a:rPr>
              <a:t>Hit – to hurt someone physically with your hand or an object</a:t>
            </a:r>
          </a:p>
          <a:p>
            <a:pPr algn="l" marL="582252" indent="-291126" lvl="1">
              <a:lnSpc>
                <a:spcPts val="3775"/>
              </a:lnSpc>
              <a:buFont typeface="Arial"/>
              <a:buChar char="•"/>
            </a:pPr>
            <a:r>
              <a:rPr lang="en-US" sz="2696">
                <a:solidFill>
                  <a:srgbClr val="FFFFFF"/>
                </a:solidFill>
                <a:latin typeface="Hero"/>
                <a:ea typeface="Hero"/>
                <a:cs typeface="Hero"/>
                <a:sym typeface="Hero"/>
              </a:rPr>
              <a:t>Push – to force someone with your hands or body</a:t>
            </a:r>
          </a:p>
          <a:p>
            <a:pPr algn="l" marL="582252" indent="-291126" lvl="1">
              <a:lnSpc>
                <a:spcPts val="3775"/>
              </a:lnSpc>
              <a:buFont typeface="Arial"/>
              <a:buChar char="•"/>
            </a:pPr>
            <a:r>
              <a:rPr lang="en-US" sz="2696">
                <a:solidFill>
                  <a:srgbClr val="FFFFFF"/>
                </a:solidFill>
                <a:latin typeface="Hero"/>
                <a:ea typeface="Hero"/>
                <a:cs typeface="Hero"/>
                <a:sym typeface="Hero"/>
              </a:rPr>
              <a:t>Kick – to hit someone using your foot</a:t>
            </a:r>
          </a:p>
          <a:p>
            <a:pPr algn="l" marL="582252" indent="-291126" lvl="1">
              <a:lnSpc>
                <a:spcPts val="3775"/>
              </a:lnSpc>
              <a:buFont typeface="Arial"/>
              <a:buChar char="•"/>
            </a:pPr>
            <a:r>
              <a:rPr lang="en-US" sz="2696">
                <a:solidFill>
                  <a:srgbClr val="FFFFFF"/>
                </a:solidFill>
                <a:latin typeface="Hero"/>
                <a:ea typeface="Hero"/>
                <a:cs typeface="Hero"/>
                <a:sym typeface="Hero"/>
              </a:rPr>
              <a:t>Threaten – to say you will hurt someone to make them scared</a:t>
            </a:r>
          </a:p>
          <a:p>
            <a:pPr algn="l" marL="582252" indent="-291126" lvl="1">
              <a:lnSpc>
                <a:spcPts val="3775"/>
              </a:lnSpc>
              <a:buFont typeface="Arial"/>
              <a:buChar char="•"/>
            </a:pPr>
            <a:r>
              <a:rPr lang="en-US" sz="2696">
                <a:solidFill>
                  <a:srgbClr val="FFFFFF"/>
                </a:solidFill>
                <a:latin typeface="Hero"/>
                <a:ea typeface="Hero"/>
                <a:cs typeface="Hero"/>
                <a:sym typeface="Hero"/>
              </a:rPr>
              <a:t>Insult – to say mean or rude things</a:t>
            </a:r>
          </a:p>
          <a:p>
            <a:pPr algn="l" marL="582252" indent="-291126" lvl="1">
              <a:lnSpc>
                <a:spcPts val="3775"/>
              </a:lnSpc>
              <a:buFont typeface="Arial"/>
              <a:buChar char="•"/>
            </a:pPr>
            <a:r>
              <a:rPr lang="en-US" sz="2696">
                <a:solidFill>
                  <a:srgbClr val="FFFFFF"/>
                </a:solidFill>
                <a:latin typeface="Hero"/>
                <a:ea typeface="Hero"/>
                <a:cs typeface="Hero"/>
                <a:sym typeface="Hero"/>
              </a:rPr>
              <a:t>Mock – to copy someone to make fun of them</a:t>
            </a:r>
          </a:p>
          <a:p>
            <a:pPr algn="l" marL="582252" indent="-291126" lvl="1">
              <a:lnSpc>
                <a:spcPts val="3775"/>
              </a:lnSpc>
              <a:buFont typeface="Arial"/>
              <a:buChar char="•"/>
            </a:pPr>
            <a:r>
              <a:rPr lang="en-US" sz="2696">
                <a:solidFill>
                  <a:srgbClr val="FFFFFF"/>
                </a:solidFill>
                <a:latin typeface="Hero"/>
                <a:ea typeface="Hero"/>
                <a:cs typeface="Hero"/>
                <a:sym typeface="Hero"/>
              </a:rPr>
              <a:t>Ignore – to leave someone out on purpose</a:t>
            </a:r>
          </a:p>
          <a:p>
            <a:pPr algn="l" marL="582252" indent="-291126" lvl="1">
              <a:lnSpc>
                <a:spcPts val="3775"/>
              </a:lnSpc>
              <a:buFont typeface="Arial"/>
              <a:buChar char="•"/>
            </a:pPr>
            <a:r>
              <a:rPr lang="en-US" sz="2696">
                <a:solidFill>
                  <a:srgbClr val="FFFFFF"/>
                </a:solidFill>
                <a:latin typeface="Hero"/>
                <a:ea typeface="Hero"/>
                <a:cs typeface="Hero"/>
                <a:sym typeface="Hero"/>
              </a:rPr>
              <a:t>Spread rumors – to tell lies or gossip about someone</a:t>
            </a:r>
          </a:p>
          <a:p>
            <a:pPr algn="l" marL="582252" indent="-291126" lvl="1">
              <a:lnSpc>
                <a:spcPts val="3775"/>
              </a:lnSpc>
              <a:buFont typeface="Arial"/>
              <a:buChar char="•"/>
            </a:pPr>
            <a:r>
              <a:rPr lang="en-US" sz="2696">
                <a:solidFill>
                  <a:srgbClr val="FFFFFF"/>
                </a:solidFill>
                <a:latin typeface="Hero"/>
                <a:ea typeface="Hero"/>
                <a:cs typeface="Hero"/>
                <a:sym typeface="Hero"/>
              </a:rPr>
              <a:t>Cyberbully – to bully someone online or through messages</a:t>
            </a:r>
          </a:p>
          <a:p>
            <a:pPr algn="l">
              <a:lnSpc>
                <a:spcPts val="3775"/>
              </a:lnSpc>
              <a:spcBef>
                <a:spcPct val="0"/>
              </a:spcBef>
            </a:pPr>
          </a:p>
        </p:txBody>
      </p:sp>
      <p:sp>
        <p:nvSpPr>
          <p:cNvPr name="Freeform 13" id="13"/>
          <p:cNvSpPr/>
          <p:nvPr/>
        </p:nvSpPr>
        <p:spPr>
          <a:xfrm flipH="true" flipV="true" rot="1150503">
            <a:off x="16924451" y="1241821"/>
            <a:ext cx="1687521" cy="2307721"/>
          </a:xfrm>
          <a:custGeom>
            <a:avLst/>
            <a:gdLst/>
            <a:ahLst/>
            <a:cxnLst/>
            <a:rect r="r" b="b" t="t" l="l"/>
            <a:pathLst>
              <a:path h="2307721" w="1687521">
                <a:moveTo>
                  <a:pt x="1687521" y="2307721"/>
                </a:moveTo>
                <a:lnTo>
                  <a:pt x="0" y="2307721"/>
                </a:lnTo>
                <a:lnTo>
                  <a:pt x="0" y="0"/>
                </a:lnTo>
                <a:lnTo>
                  <a:pt x="1687521" y="0"/>
                </a:lnTo>
                <a:lnTo>
                  <a:pt x="1687521" y="23077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943004" y="9438016"/>
            <a:ext cx="1937766" cy="1697967"/>
          </a:xfrm>
          <a:custGeom>
            <a:avLst/>
            <a:gdLst/>
            <a:ahLst/>
            <a:cxnLst/>
            <a:rect r="r" b="b" t="t" l="l"/>
            <a:pathLst>
              <a:path h="1697967" w="1937766">
                <a:moveTo>
                  <a:pt x="0" y="0"/>
                </a:moveTo>
                <a:lnTo>
                  <a:pt x="1937766" y="0"/>
                </a:lnTo>
                <a:lnTo>
                  <a:pt x="1937766" y="1697968"/>
                </a:lnTo>
                <a:lnTo>
                  <a:pt x="0" y="16979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657471" y="-879147"/>
            <a:ext cx="2344615" cy="2057400"/>
          </a:xfrm>
          <a:custGeom>
            <a:avLst/>
            <a:gdLst/>
            <a:ahLst/>
            <a:cxnLst/>
            <a:rect r="r" b="b" t="t" l="l"/>
            <a:pathLst>
              <a:path h="2057400" w="2344615">
                <a:moveTo>
                  <a:pt x="0" y="0"/>
                </a:moveTo>
                <a:lnTo>
                  <a:pt x="2344615" y="0"/>
                </a:lnTo>
                <a:lnTo>
                  <a:pt x="234461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A4A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81647" y="6946723"/>
            <a:ext cx="2185239" cy="2783744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6923853" y="2562816"/>
            <a:ext cx="10049507" cy="6695484"/>
          </a:xfrm>
          <a:custGeom>
            <a:avLst/>
            <a:gdLst/>
            <a:ahLst/>
            <a:cxnLst/>
            <a:rect r="r" b="b" t="t" l="l"/>
            <a:pathLst>
              <a:path h="6695484" w="10049507">
                <a:moveTo>
                  <a:pt x="0" y="0"/>
                </a:moveTo>
                <a:lnTo>
                  <a:pt x="10049507" y="0"/>
                </a:lnTo>
                <a:lnTo>
                  <a:pt x="10049507" y="6695484"/>
                </a:lnTo>
                <a:lnTo>
                  <a:pt x="0" y="6695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72206" y="923925"/>
            <a:ext cx="3191024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3E9DC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Who is...?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083327" y="2619966"/>
            <a:ext cx="1662043" cy="491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600">
                <a:solidFill>
                  <a:srgbClr val="054523"/>
                </a:solidFill>
                <a:latin typeface="Lilita One"/>
                <a:ea typeface="Lilita One"/>
                <a:cs typeface="Lilita One"/>
                <a:sym typeface="Lilita One"/>
              </a:rPr>
              <a:t>VICTIM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905029" y="4730114"/>
            <a:ext cx="3005068" cy="491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600">
                <a:solidFill>
                  <a:srgbClr val="054523"/>
                </a:solidFill>
                <a:latin typeface="Lilita One"/>
                <a:ea typeface="Lilita One"/>
                <a:cs typeface="Lilita One"/>
                <a:sym typeface="Lilita One"/>
              </a:rPr>
              <a:t>BYSTANDER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905029" y="7003873"/>
            <a:ext cx="3005068" cy="491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600">
                <a:solidFill>
                  <a:srgbClr val="054523"/>
                </a:solidFill>
                <a:latin typeface="Lilita One"/>
                <a:ea typeface="Lilita One"/>
                <a:cs typeface="Lilita One"/>
                <a:sym typeface="Lilita One"/>
              </a:rPr>
              <a:t>BULLY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05452" y="-1598360"/>
            <a:ext cx="4983899" cy="2921811"/>
          </a:xfrm>
          <a:custGeom>
            <a:avLst/>
            <a:gdLst/>
            <a:ahLst/>
            <a:cxnLst/>
            <a:rect r="r" b="b" t="t" l="l"/>
            <a:pathLst>
              <a:path h="2921811" w="4983899">
                <a:moveTo>
                  <a:pt x="0" y="0"/>
                </a:moveTo>
                <a:lnTo>
                  <a:pt x="4983899" y="0"/>
                </a:lnTo>
                <a:lnTo>
                  <a:pt x="4983899" y="2921811"/>
                </a:lnTo>
                <a:lnTo>
                  <a:pt x="0" y="2921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29929" y="743063"/>
            <a:ext cx="26645887" cy="9871866"/>
          </a:xfrm>
          <a:custGeom>
            <a:avLst/>
            <a:gdLst/>
            <a:ahLst/>
            <a:cxnLst/>
            <a:rect r="r" b="b" t="t" l="l"/>
            <a:pathLst>
              <a:path h="9871866" w="26645887">
                <a:moveTo>
                  <a:pt x="0" y="0"/>
                </a:moveTo>
                <a:lnTo>
                  <a:pt x="26645887" y="0"/>
                </a:lnTo>
                <a:lnTo>
                  <a:pt x="26645887" y="9871866"/>
                </a:lnTo>
                <a:lnTo>
                  <a:pt x="0" y="987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10594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5789" y="2170541"/>
            <a:ext cx="17727124" cy="9002156"/>
          </a:xfrm>
          <a:custGeom>
            <a:avLst/>
            <a:gdLst/>
            <a:ahLst/>
            <a:cxnLst/>
            <a:rect r="r" b="b" t="t" l="l"/>
            <a:pathLst>
              <a:path h="9002156" w="17727124">
                <a:moveTo>
                  <a:pt x="0" y="0"/>
                </a:moveTo>
                <a:lnTo>
                  <a:pt x="17727124" y="0"/>
                </a:lnTo>
                <a:lnTo>
                  <a:pt x="17727124" y="9002156"/>
                </a:lnTo>
                <a:lnTo>
                  <a:pt x="0" y="9002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6631" y="8200060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85735" y="2945869"/>
            <a:ext cx="1652992" cy="2206664"/>
          </a:xfrm>
          <a:custGeom>
            <a:avLst/>
            <a:gdLst/>
            <a:ahLst/>
            <a:cxnLst/>
            <a:rect r="r" b="b" t="t" l="l"/>
            <a:pathLst>
              <a:path h="2206664" w="1652992">
                <a:moveTo>
                  <a:pt x="0" y="0"/>
                </a:moveTo>
                <a:lnTo>
                  <a:pt x="1652992" y="0"/>
                </a:lnTo>
                <a:lnTo>
                  <a:pt x="1652992" y="2206664"/>
                </a:lnTo>
                <a:lnTo>
                  <a:pt x="0" y="2206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8186783" y="-5152533"/>
            <a:ext cx="12861236" cy="10305065"/>
          </a:xfrm>
          <a:custGeom>
            <a:avLst/>
            <a:gdLst/>
            <a:ahLst/>
            <a:cxnLst/>
            <a:rect r="r" b="b" t="t" l="l"/>
            <a:pathLst>
              <a:path h="10305065" w="12861236">
                <a:moveTo>
                  <a:pt x="0" y="0"/>
                </a:moveTo>
                <a:lnTo>
                  <a:pt x="12861236" y="0"/>
                </a:lnTo>
                <a:lnTo>
                  <a:pt x="12861236" y="10305066"/>
                </a:lnTo>
                <a:lnTo>
                  <a:pt x="0" y="103050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409230" y="6685033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7"/>
                </a:lnTo>
                <a:lnTo>
                  <a:pt x="0" y="2826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6937206" y="5505665"/>
            <a:ext cx="6274901" cy="1417933"/>
            <a:chOff x="0" y="0"/>
            <a:chExt cx="8366534" cy="1890578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305324"/>
              <a:ext cx="8366534" cy="1585254"/>
              <a:chOff x="0" y="0"/>
              <a:chExt cx="2231828" cy="422877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231828" cy="422877"/>
              </a:xfrm>
              <a:custGeom>
                <a:avLst/>
                <a:gdLst/>
                <a:ahLst/>
                <a:cxnLst/>
                <a:rect r="r" b="b" t="t" l="l"/>
                <a:pathLst>
                  <a:path h="422877" w="2231828">
                    <a:moveTo>
                      <a:pt x="46594" y="0"/>
                    </a:moveTo>
                    <a:lnTo>
                      <a:pt x="2185233" y="0"/>
                    </a:lnTo>
                    <a:cubicBezTo>
                      <a:pt x="2210967" y="0"/>
                      <a:pt x="2231828" y="20861"/>
                      <a:pt x="2231828" y="46594"/>
                    </a:cubicBezTo>
                    <a:lnTo>
                      <a:pt x="2231828" y="376283"/>
                    </a:lnTo>
                    <a:cubicBezTo>
                      <a:pt x="2231828" y="388640"/>
                      <a:pt x="2226919" y="400492"/>
                      <a:pt x="2218181" y="409230"/>
                    </a:cubicBezTo>
                    <a:cubicBezTo>
                      <a:pt x="2209442" y="417968"/>
                      <a:pt x="2197591" y="422877"/>
                      <a:pt x="2185233" y="422877"/>
                    </a:cubicBezTo>
                    <a:lnTo>
                      <a:pt x="46594" y="422877"/>
                    </a:lnTo>
                    <a:cubicBezTo>
                      <a:pt x="20861" y="422877"/>
                      <a:pt x="0" y="402016"/>
                      <a:pt x="0" y="376283"/>
                    </a:cubicBezTo>
                    <a:lnTo>
                      <a:pt x="0" y="46594"/>
                    </a:lnTo>
                    <a:cubicBezTo>
                      <a:pt x="0" y="20861"/>
                      <a:pt x="20861" y="0"/>
                      <a:pt x="46594" y="0"/>
                    </a:cubicBezTo>
                    <a:close/>
                  </a:path>
                </a:pathLst>
              </a:custGeom>
              <a:solidFill>
                <a:srgbClr val="85D27D">
                  <a:alpha val="60000"/>
                </a:srgbClr>
              </a:solidFill>
              <a:ln w="38100" cap="rnd">
                <a:solidFill>
                  <a:srgbClr val="FFFFFF">
                    <a:alpha val="60000"/>
                  </a:srgbClr>
                </a:solidFill>
                <a:prstDash val="solid"/>
                <a:round/>
              </a:ln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28575"/>
                <a:ext cx="2231828" cy="3943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00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4550405" y="47625"/>
              <a:ext cx="3466105" cy="5630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36"/>
                </a:lnSpc>
              </a:pPr>
              <a:r>
                <a:rPr lang="en-US" sz="3036">
                  <a:solidFill>
                    <a:srgbClr val="054523"/>
                  </a:solidFill>
                  <a:latin typeface="Lilita One"/>
                  <a:ea typeface="Lilita One"/>
                  <a:cs typeface="Lilita One"/>
                  <a:sym typeface="Lilita One"/>
                </a:rPr>
                <a:t>BULLY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195098" y="845755"/>
              <a:ext cx="7614156" cy="812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459"/>
                </a:lnSpc>
              </a:pPr>
              <a:r>
                <a:rPr lang="en-US" sz="2049">
                  <a:solidFill>
                    <a:srgbClr val="054523"/>
                  </a:solidFill>
                  <a:latin typeface="Sniglet"/>
                  <a:ea typeface="Sniglet"/>
                  <a:cs typeface="Sniglet"/>
                  <a:sym typeface="Sniglet"/>
                </a:rPr>
                <a:t>Higher risk for academic problems, and violent behavior later in life.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3446178" y="3135662"/>
            <a:ext cx="6446837" cy="1827078"/>
            <a:chOff x="0" y="0"/>
            <a:chExt cx="8595782" cy="2436104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313690"/>
              <a:ext cx="8595782" cy="2122414"/>
              <a:chOff x="0" y="0"/>
              <a:chExt cx="2231828" cy="551068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2231828" cy="551068"/>
              </a:xfrm>
              <a:custGeom>
                <a:avLst/>
                <a:gdLst/>
                <a:ahLst/>
                <a:cxnLst/>
                <a:rect r="r" b="b" t="t" l="l"/>
                <a:pathLst>
                  <a:path h="551068" w="2231828">
                    <a:moveTo>
                      <a:pt x="61245" y="0"/>
                    </a:moveTo>
                    <a:lnTo>
                      <a:pt x="2170582" y="0"/>
                    </a:lnTo>
                    <a:cubicBezTo>
                      <a:pt x="2204407" y="0"/>
                      <a:pt x="2231828" y="27420"/>
                      <a:pt x="2231828" y="61245"/>
                    </a:cubicBezTo>
                    <a:lnTo>
                      <a:pt x="2231828" y="489823"/>
                    </a:lnTo>
                    <a:cubicBezTo>
                      <a:pt x="2231828" y="506066"/>
                      <a:pt x="2225375" y="521644"/>
                      <a:pt x="2213889" y="533130"/>
                    </a:cubicBezTo>
                    <a:cubicBezTo>
                      <a:pt x="2202404" y="544615"/>
                      <a:pt x="2186826" y="551068"/>
                      <a:pt x="2170582" y="551068"/>
                    </a:cubicBezTo>
                    <a:lnTo>
                      <a:pt x="61245" y="551068"/>
                    </a:lnTo>
                    <a:cubicBezTo>
                      <a:pt x="45002" y="551068"/>
                      <a:pt x="29424" y="544615"/>
                      <a:pt x="17938" y="533130"/>
                    </a:cubicBezTo>
                    <a:cubicBezTo>
                      <a:pt x="6453" y="521644"/>
                      <a:pt x="0" y="506066"/>
                      <a:pt x="0" y="489823"/>
                    </a:cubicBezTo>
                    <a:lnTo>
                      <a:pt x="0" y="61245"/>
                    </a:lnTo>
                    <a:cubicBezTo>
                      <a:pt x="0" y="45002"/>
                      <a:pt x="6453" y="29424"/>
                      <a:pt x="17938" y="17938"/>
                    </a:cubicBezTo>
                    <a:cubicBezTo>
                      <a:pt x="29424" y="6453"/>
                      <a:pt x="45002" y="0"/>
                      <a:pt x="61245" y="0"/>
                    </a:cubicBezTo>
                    <a:close/>
                  </a:path>
                </a:pathLst>
              </a:custGeom>
              <a:solidFill>
                <a:srgbClr val="85D27D">
                  <a:alpha val="60000"/>
                </a:srgbClr>
              </a:solidFill>
              <a:ln w="38100" cap="rnd">
                <a:solidFill>
                  <a:srgbClr val="FFFFFF">
                    <a:alpha val="60000"/>
                  </a:srgbClr>
                </a:solidFill>
                <a:prstDash val="solid"/>
                <a:round/>
              </a:ln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38100"/>
                <a:ext cx="2231828" cy="512968"/>
              </a:xfrm>
              <a:prstGeom prst="rect">
                <a:avLst/>
              </a:prstGeom>
            </p:spPr>
            <p:txBody>
              <a:bodyPr anchor="ctr" rtlCol="false" tIns="38648" lIns="38648" bIns="38648" rIns="38648"/>
              <a:lstStyle/>
              <a:p>
                <a:pPr algn="ctr">
                  <a:lnSpc>
                    <a:spcPts val="1999"/>
                  </a:lnSpc>
                </a:pPr>
              </a:p>
            </p:txBody>
          </p:sp>
        </p:grpSp>
        <p:sp>
          <p:nvSpPr>
            <p:cNvPr name="TextBox 20" id="20"/>
            <p:cNvSpPr txBox="true"/>
            <p:nvPr/>
          </p:nvSpPr>
          <p:spPr>
            <a:xfrm rot="0">
              <a:off x="386497" y="38100"/>
              <a:ext cx="2216057" cy="5892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19"/>
                </a:lnSpc>
              </a:pPr>
              <a:r>
                <a:rPr lang="en-US" sz="3119">
                  <a:solidFill>
                    <a:srgbClr val="054523"/>
                  </a:solidFill>
                  <a:latin typeface="Lilita One"/>
                  <a:ea typeface="Lilita One"/>
                  <a:cs typeface="Lilita One"/>
                  <a:sym typeface="Lilita One"/>
                </a:rPr>
                <a:t>VICTIM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386497" y="868803"/>
              <a:ext cx="7822788" cy="1246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64"/>
                </a:lnSpc>
              </a:pPr>
              <a:r>
                <a:rPr lang="en-US" sz="2054">
                  <a:solidFill>
                    <a:srgbClr val="054523"/>
                  </a:solidFill>
                  <a:latin typeface="Sniglet"/>
                  <a:ea typeface="Sniglet"/>
                  <a:cs typeface="Sniglet"/>
                  <a:sym typeface="Sniglet"/>
                </a:rPr>
                <a:t>Increased risk of depression, anxiety, difficulty sleeping, decreased academic performance, and in severe cases, suicidal thoughts.</a:t>
              </a: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3676313" y="-278180"/>
            <a:ext cx="4113599" cy="2133929"/>
          </a:xfrm>
          <a:custGeom>
            <a:avLst/>
            <a:gdLst/>
            <a:ahLst/>
            <a:cxnLst/>
            <a:rect r="r" b="b" t="t" l="l"/>
            <a:pathLst>
              <a:path h="2133929" w="4113599">
                <a:moveTo>
                  <a:pt x="0" y="0"/>
                </a:moveTo>
                <a:lnTo>
                  <a:pt x="4113599" y="0"/>
                </a:lnTo>
                <a:lnTo>
                  <a:pt x="4113599" y="2133929"/>
                </a:lnTo>
                <a:lnTo>
                  <a:pt x="0" y="21339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950660" y="472397"/>
            <a:ext cx="2428709" cy="1383352"/>
          </a:xfrm>
          <a:custGeom>
            <a:avLst/>
            <a:gdLst/>
            <a:ahLst/>
            <a:cxnLst/>
            <a:rect r="r" b="b" t="t" l="l"/>
            <a:pathLst>
              <a:path h="1383352" w="2428709">
                <a:moveTo>
                  <a:pt x="0" y="0"/>
                </a:moveTo>
                <a:lnTo>
                  <a:pt x="2428709" y="0"/>
                </a:lnTo>
                <a:lnTo>
                  <a:pt x="2428709" y="1383352"/>
                </a:lnTo>
                <a:lnTo>
                  <a:pt x="0" y="13833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2130924" y="3387290"/>
            <a:ext cx="4117385" cy="4450705"/>
          </a:xfrm>
          <a:custGeom>
            <a:avLst/>
            <a:gdLst/>
            <a:ahLst/>
            <a:cxnLst/>
            <a:rect r="r" b="b" t="t" l="l"/>
            <a:pathLst>
              <a:path h="4450705" w="4117385">
                <a:moveTo>
                  <a:pt x="0" y="0"/>
                </a:moveTo>
                <a:lnTo>
                  <a:pt x="4117385" y="0"/>
                </a:lnTo>
                <a:lnTo>
                  <a:pt x="4117385" y="4450706"/>
                </a:lnTo>
                <a:lnTo>
                  <a:pt x="0" y="44507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-1732" b="-42204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663755" y="5829193"/>
            <a:ext cx="2573809" cy="5252603"/>
          </a:xfrm>
          <a:custGeom>
            <a:avLst/>
            <a:gdLst/>
            <a:ahLst/>
            <a:cxnLst/>
            <a:rect r="r" b="b" t="t" l="l"/>
            <a:pathLst>
              <a:path h="5252603" w="2573809">
                <a:moveTo>
                  <a:pt x="0" y="0"/>
                </a:moveTo>
                <a:lnTo>
                  <a:pt x="2573809" y="0"/>
                </a:lnTo>
                <a:lnTo>
                  <a:pt x="2573809" y="5252603"/>
                </a:lnTo>
                <a:lnTo>
                  <a:pt x="0" y="525260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6755867" y="953791"/>
            <a:ext cx="3194092" cy="2433499"/>
          </a:xfrm>
          <a:custGeom>
            <a:avLst/>
            <a:gdLst/>
            <a:ahLst/>
            <a:cxnLst/>
            <a:rect r="r" b="b" t="t" l="l"/>
            <a:pathLst>
              <a:path h="2433499" w="3194092">
                <a:moveTo>
                  <a:pt x="0" y="0"/>
                </a:moveTo>
                <a:lnTo>
                  <a:pt x="3194092" y="0"/>
                </a:lnTo>
                <a:lnTo>
                  <a:pt x="3194092" y="2433499"/>
                </a:lnTo>
                <a:lnTo>
                  <a:pt x="0" y="24334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2212231" y="7168861"/>
            <a:ext cx="1666191" cy="2573267"/>
          </a:xfrm>
          <a:custGeom>
            <a:avLst/>
            <a:gdLst/>
            <a:ahLst/>
            <a:cxnLst/>
            <a:rect r="r" b="b" t="t" l="l"/>
            <a:pathLst>
              <a:path h="2573267" w="1666191">
                <a:moveTo>
                  <a:pt x="0" y="0"/>
                </a:moveTo>
                <a:lnTo>
                  <a:pt x="1666190" y="0"/>
                </a:lnTo>
                <a:lnTo>
                  <a:pt x="1666190" y="2573267"/>
                </a:lnTo>
                <a:lnTo>
                  <a:pt x="0" y="257326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5766779" y="1799066"/>
            <a:ext cx="6115522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Bullying can have a major impact on both victims and perpetrators: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143911" y="835778"/>
            <a:ext cx="7713871" cy="751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IMPACT OF BULLYING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4251369" y="7837996"/>
            <a:ext cx="8606413" cy="1827078"/>
            <a:chOff x="0" y="0"/>
            <a:chExt cx="11475218" cy="243610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313690"/>
              <a:ext cx="11475218" cy="2122414"/>
              <a:chOff x="0" y="0"/>
              <a:chExt cx="2979451" cy="551068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979451" cy="551068"/>
              </a:xfrm>
              <a:custGeom>
                <a:avLst/>
                <a:gdLst/>
                <a:ahLst/>
                <a:cxnLst/>
                <a:rect r="r" b="b" t="t" l="l"/>
                <a:pathLst>
                  <a:path h="551068" w="2979451">
                    <a:moveTo>
                      <a:pt x="34902" y="0"/>
                    </a:moveTo>
                    <a:lnTo>
                      <a:pt x="2944548" y="0"/>
                    </a:lnTo>
                    <a:cubicBezTo>
                      <a:pt x="2953805" y="0"/>
                      <a:pt x="2962683" y="3677"/>
                      <a:pt x="2969228" y="10223"/>
                    </a:cubicBezTo>
                    <a:cubicBezTo>
                      <a:pt x="2975773" y="16768"/>
                      <a:pt x="2979451" y="25646"/>
                      <a:pt x="2979451" y="34902"/>
                    </a:cubicBezTo>
                    <a:lnTo>
                      <a:pt x="2979451" y="516166"/>
                    </a:lnTo>
                    <a:cubicBezTo>
                      <a:pt x="2979451" y="525422"/>
                      <a:pt x="2975773" y="534300"/>
                      <a:pt x="2969228" y="540845"/>
                    </a:cubicBezTo>
                    <a:cubicBezTo>
                      <a:pt x="2962683" y="547391"/>
                      <a:pt x="2953805" y="551068"/>
                      <a:pt x="2944548" y="551068"/>
                    </a:cubicBezTo>
                    <a:lnTo>
                      <a:pt x="34902" y="551068"/>
                    </a:lnTo>
                    <a:cubicBezTo>
                      <a:pt x="25646" y="551068"/>
                      <a:pt x="16768" y="547391"/>
                      <a:pt x="10223" y="540845"/>
                    </a:cubicBezTo>
                    <a:cubicBezTo>
                      <a:pt x="3677" y="534300"/>
                      <a:pt x="0" y="525422"/>
                      <a:pt x="0" y="516166"/>
                    </a:cubicBezTo>
                    <a:lnTo>
                      <a:pt x="0" y="34902"/>
                    </a:lnTo>
                    <a:cubicBezTo>
                      <a:pt x="0" y="25646"/>
                      <a:pt x="3677" y="16768"/>
                      <a:pt x="10223" y="10223"/>
                    </a:cubicBezTo>
                    <a:cubicBezTo>
                      <a:pt x="16768" y="3677"/>
                      <a:pt x="25646" y="0"/>
                      <a:pt x="34902" y="0"/>
                    </a:cubicBezTo>
                    <a:close/>
                  </a:path>
                </a:pathLst>
              </a:custGeom>
              <a:solidFill>
                <a:srgbClr val="85D27D">
                  <a:alpha val="60000"/>
                </a:srgbClr>
              </a:solidFill>
              <a:ln w="38100" cap="rnd">
                <a:solidFill>
                  <a:srgbClr val="FFFFFF">
                    <a:alpha val="60000"/>
                  </a:srgbClr>
                </a:solidFill>
                <a:prstDash val="solid"/>
                <a:round/>
              </a:ln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38100"/>
                <a:ext cx="2979451" cy="51296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99"/>
                  </a:lnSpc>
                </a:pPr>
              </a:p>
            </p:txBody>
          </p:sp>
        </p:grpSp>
        <p:sp>
          <p:nvSpPr>
            <p:cNvPr name="TextBox 34" id="34"/>
            <p:cNvSpPr txBox="true"/>
            <p:nvPr/>
          </p:nvSpPr>
          <p:spPr>
            <a:xfrm rot="0">
              <a:off x="515967" y="38100"/>
              <a:ext cx="2958397" cy="5892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19"/>
                </a:lnSpc>
              </a:pPr>
              <a:r>
                <a:rPr lang="en-US" sz="3119">
                  <a:solidFill>
                    <a:srgbClr val="054523"/>
                  </a:solidFill>
                  <a:latin typeface="Lilita One"/>
                  <a:ea typeface="Lilita One"/>
                  <a:cs typeface="Lilita One"/>
                  <a:sym typeface="Lilita One"/>
                </a:rPr>
                <a:t>BYSTANDER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515967" y="868803"/>
              <a:ext cx="10443284" cy="830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64"/>
                </a:lnSpc>
              </a:pPr>
              <a:r>
                <a:rPr lang="en-US" sz="2054">
                  <a:solidFill>
                    <a:srgbClr val="054523"/>
                  </a:solidFill>
                  <a:latin typeface="Sniglet"/>
                  <a:ea typeface="Sniglet"/>
                  <a:cs typeface="Sniglet"/>
                  <a:sym typeface="Sniglet"/>
                </a:rPr>
                <a:t>Leading to guilt, stress, and fear. It may cause emotional numbness over time and damage one’s self-esteem. 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18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2317076" y="0"/>
            <a:ext cx="11128066" cy="10822044"/>
          </a:xfrm>
          <a:custGeom>
            <a:avLst/>
            <a:gdLst/>
            <a:ahLst/>
            <a:cxnLst/>
            <a:rect r="r" b="b" t="t" l="l"/>
            <a:pathLst>
              <a:path h="10822044" w="11128066">
                <a:moveTo>
                  <a:pt x="0" y="10822044"/>
                </a:moveTo>
                <a:lnTo>
                  <a:pt x="11128067" y="10822044"/>
                </a:lnTo>
                <a:lnTo>
                  <a:pt x="11128067" y="0"/>
                </a:lnTo>
                <a:lnTo>
                  <a:pt x="0" y="0"/>
                </a:lnTo>
                <a:lnTo>
                  <a:pt x="0" y="1082204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2641" y="655309"/>
            <a:ext cx="716911" cy="746782"/>
          </a:xfrm>
          <a:custGeom>
            <a:avLst/>
            <a:gdLst/>
            <a:ahLst/>
            <a:cxnLst/>
            <a:rect r="r" b="b" t="t" l="l"/>
            <a:pathLst>
              <a:path h="746782" w="716911">
                <a:moveTo>
                  <a:pt x="0" y="0"/>
                </a:moveTo>
                <a:lnTo>
                  <a:pt x="716911" y="0"/>
                </a:lnTo>
                <a:lnTo>
                  <a:pt x="716911" y="746782"/>
                </a:lnTo>
                <a:lnTo>
                  <a:pt x="0" y="746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03557" y="3859708"/>
            <a:ext cx="5686800" cy="4784021"/>
          </a:xfrm>
          <a:custGeom>
            <a:avLst/>
            <a:gdLst/>
            <a:ahLst/>
            <a:cxnLst/>
            <a:rect r="r" b="b" t="t" l="l"/>
            <a:pathLst>
              <a:path h="4784021" w="5686800">
                <a:moveTo>
                  <a:pt x="0" y="0"/>
                </a:moveTo>
                <a:lnTo>
                  <a:pt x="5686801" y="0"/>
                </a:lnTo>
                <a:lnTo>
                  <a:pt x="5686801" y="4784021"/>
                </a:lnTo>
                <a:lnTo>
                  <a:pt x="0" y="47840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608232" y="-3372542"/>
            <a:ext cx="5953377" cy="5687273"/>
          </a:xfrm>
          <a:custGeom>
            <a:avLst/>
            <a:gdLst/>
            <a:ahLst/>
            <a:cxnLst/>
            <a:rect r="r" b="b" t="t" l="l"/>
            <a:pathLst>
              <a:path h="5687273" w="5953377">
                <a:moveTo>
                  <a:pt x="0" y="0"/>
                </a:moveTo>
                <a:lnTo>
                  <a:pt x="5953377" y="0"/>
                </a:lnTo>
                <a:lnTo>
                  <a:pt x="5953377" y="5687273"/>
                </a:lnTo>
                <a:lnTo>
                  <a:pt x="0" y="56872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246957" y="1528971"/>
            <a:ext cx="14012343" cy="962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How do the victim feel when being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246957" y="2133756"/>
            <a:ext cx="6697691" cy="1523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93"/>
              </a:lnSpc>
              <a:spcBef>
                <a:spcPct val="0"/>
              </a:spcBef>
            </a:pPr>
            <a:r>
              <a:rPr lang="en-US" sz="8852">
                <a:solidFill>
                  <a:srgbClr val="FFC641"/>
                </a:solidFill>
                <a:latin typeface="Archivo Black"/>
                <a:ea typeface="Archivo Black"/>
                <a:cs typeface="Archivo Black"/>
                <a:sym typeface="Archivo Black"/>
              </a:rPr>
              <a:t>Bullying?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5849233" y="7443364"/>
            <a:ext cx="5953377" cy="5687273"/>
          </a:xfrm>
          <a:custGeom>
            <a:avLst/>
            <a:gdLst/>
            <a:ahLst/>
            <a:cxnLst/>
            <a:rect r="r" b="b" t="t" l="l"/>
            <a:pathLst>
              <a:path h="5687273" w="5953377">
                <a:moveTo>
                  <a:pt x="0" y="0"/>
                </a:moveTo>
                <a:lnTo>
                  <a:pt x="5953378" y="0"/>
                </a:lnTo>
                <a:lnTo>
                  <a:pt x="5953378" y="5687272"/>
                </a:lnTo>
                <a:lnTo>
                  <a:pt x="0" y="56872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276342" y="3826216"/>
            <a:ext cx="8572891" cy="6055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58" indent="-259079" lvl="1">
              <a:lnSpc>
                <a:spcPts val="4847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Scar</a:t>
            </a:r>
            <a:r>
              <a:rPr lang="en-US" sz="2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ed – feeling afraid or frightened</a:t>
            </a:r>
          </a:p>
          <a:p>
            <a:pPr algn="l" marL="518158" indent="-259079" lvl="1">
              <a:lnSpc>
                <a:spcPts val="4847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Lonely – feeling alone or without support</a:t>
            </a:r>
          </a:p>
          <a:p>
            <a:pPr algn="l" marL="518158" indent="-259079" lvl="1">
              <a:lnSpc>
                <a:spcPts val="4847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Embarrassed – feeling ashamed or uncomfortable</a:t>
            </a:r>
          </a:p>
          <a:p>
            <a:pPr algn="l" marL="518158" indent="-259079" lvl="1">
              <a:lnSpc>
                <a:spcPts val="4847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Sad – feeling unhappy or down</a:t>
            </a:r>
          </a:p>
          <a:p>
            <a:pPr algn="l" marL="518158" indent="-259079" lvl="1">
              <a:lnSpc>
                <a:spcPts val="4847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Helpless – feeling like you can’t do anything to stop it</a:t>
            </a:r>
          </a:p>
          <a:p>
            <a:pPr algn="l" marL="518158" indent="-259079" lvl="1">
              <a:lnSpc>
                <a:spcPts val="4847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Worried – feeling nervous about what might happen</a:t>
            </a:r>
          </a:p>
          <a:p>
            <a:pPr algn="l" marL="518158" indent="-259079" lvl="1">
              <a:lnSpc>
                <a:spcPts val="4847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Angry – feeling mad or upset</a:t>
            </a:r>
          </a:p>
          <a:p>
            <a:pPr algn="l" marL="518158" indent="-259079" lvl="1">
              <a:lnSpc>
                <a:spcPts val="4847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Confused – not understanding why it’s happening</a:t>
            </a:r>
          </a:p>
          <a:p>
            <a:pPr algn="l" marL="518158" indent="-259079" lvl="1">
              <a:lnSpc>
                <a:spcPts val="4847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Rejected – feeling left out or unwanted</a:t>
            </a:r>
          </a:p>
          <a:p>
            <a:pPr algn="l" marL="518158" indent="-259079" lvl="1">
              <a:lnSpc>
                <a:spcPts val="4847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Hopeless – feeling like things won’t get better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-1108627" y="8849525"/>
            <a:ext cx="5181598" cy="5181598"/>
          </a:xfrm>
          <a:custGeom>
            <a:avLst/>
            <a:gdLst/>
            <a:ahLst/>
            <a:cxnLst/>
            <a:rect r="r" b="b" t="t" l="l"/>
            <a:pathLst>
              <a:path h="5181598" w="5181598">
                <a:moveTo>
                  <a:pt x="0" y="0"/>
                </a:moveTo>
                <a:lnTo>
                  <a:pt x="5181598" y="0"/>
                </a:lnTo>
                <a:lnTo>
                  <a:pt x="5181598" y="5181598"/>
                </a:lnTo>
                <a:lnTo>
                  <a:pt x="0" y="51815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2670307" y="2184424"/>
            <a:ext cx="4831145" cy="2959076"/>
          </a:xfrm>
          <a:custGeom>
            <a:avLst/>
            <a:gdLst/>
            <a:ahLst/>
            <a:cxnLst/>
            <a:rect r="r" b="b" t="t" l="l"/>
            <a:pathLst>
              <a:path h="2959076" w="4831145">
                <a:moveTo>
                  <a:pt x="4831145" y="0"/>
                </a:moveTo>
                <a:lnTo>
                  <a:pt x="0" y="0"/>
                </a:lnTo>
                <a:lnTo>
                  <a:pt x="0" y="2959076"/>
                </a:lnTo>
                <a:lnTo>
                  <a:pt x="4831145" y="2959076"/>
                </a:lnTo>
                <a:lnTo>
                  <a:pt x="4831145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964458" y="-1814493"/>
            <a:ext cx="9326859" cy="7473146"/>
          </a:xfrm>
          <a:custGeom>
            <a:avLst/>
            <a:gdLst/>
            <a:ahLst/>
            <a:cxnLst/>
            <a:rect r="r" b="b" t="t" l="l"/>
            <a:pathLst>
              <a:path h="7473146" w="9326859">
                <a:moveTo>
                  <a:pt x="0" y="0"/>
                </a:moveTo>
                <a:lnTo>
                  <a:pt x="9326859" y="0"/>
                </a:lnTo>
                <a:lnTo>
                  <a:pt x="9326859" y="7473146"/>
                </a:lnTo>
                <a:lnTo>
                  <a:pt x="0" y="7473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858837" y="4881902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24328" y="-60569"/>
            <a:ext cx="4831145" cy="2959076"/>
          </a:xfrm>
          <a:custGeom>
            <a:avLst/>
            <a:gdLst/>
            <a:ahLst/>
            <a:cxnLst/>
            <a:rect r="r" b="b" t="t" l="l"/>
            <a:pathLst>
              <a:path h="2959076" w="4831145">
                <a:moveTo>
                  <a:pt x="0" y="0"/>
                </a:moveTo>
                <a:lnTo>
                  <a:pt x="4831145" y="0"/>
                </a:lnTo>
                <a:lnTo>
                  <a:pt x="4831145" y="2959076"/>
                </a:lnTo>
                <a:lnTo>
                  <a:pt x="0" y="2959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409896" y="-2698159"/>
            <a:ext cx="9593559" cy="9505793"/>
          </a:xfrm>
          <a:custGeom>
            <a:avLst/>
            <a:gdLst/>
            <a:ahLst/>
            <a:cxnLst/>
            <a:rect r="r" b="b" t="t" l="l"/>
            <a:pathLst>
              <a:path h="9505793" w="9593559">
                <a:moveTo>
                  <a:pt x="0" y="0"/>
                </a:moveTo>
                <a:lnTo>
                  <a:pt x="9593559" y="0"/>
                </a:lnTo>
                <a:lnTo>
                  <a:pt x="9593559" y="9505793"/>
                </a:lnTo>
                <a:lnTo>
                  <a:pt x="0" y="9505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23663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593721" y="7185520"/>
            <a:ext cx="19475442" cy="11669036"/>
          </a:xfrm>
          <a:custGeom>
            <a:avLst/>
            <a:gdLst/>
            <a:ahLst/>
            <a:cxnLst/>
            <a:rect r="r" b="b" t="t" l="l"/>
            <a:pathLst>
              <a:path h="11669036" w="19475442">
                <a:moveTo>
                  <a:pt x="0" y="0"/>
                </a:moveTo>
                <a:lnTo>
                  <a:pt x="19475442" y="0"/>
                </a:lnTo>
                <a:lnTo>
                  <a:pt x="19475442" y="11669036"/>
                </a:lnTo>
                <a:lnTo>
                  <a:pt x="0" y="11669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741158" y="8024785"/>
            <a:ext cx="4501772" cy="2335294"/>
          </a:xfrm>
          <a:custGeom>
            <a:avLst/>
            <a:gdLst/>
            <a:ahLst/>
            <a:cxnLst/>
            <a:rect r="r" b="b" t="t" l="l"/>
            <a:pathLst>
              <a:path h="2335294" w="4501772">
                <a:moveTo>
                  <a:pt x="0" y="0"/>
                </a:moveTo>
                <a:lnTo>
                  <a:pt x="4501772" y="0"/>
                </a:lnTo>
                <a:lnTo>
                  <a:pt x="4501772" y="2335294"/>
                </a:lnTo>
                <a:lnTo>
                  <a:pt x="0" y="23352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31071" y="4582617"/>
            <a:ext cx="3852296" cy="5205805"/>
          </a:xfrm>
          <a:custGeom>
            <a:avLst/>
            <a:gdLst/>
            <a:ahLst/>
            <a:cxnLst/>
            <a:rect r="r" b="b" t="t" l="l"/>
            <a:pathLst>
              <a:path h="5205805" w="3852296">
                <a:moveTo>
                  <a:pt x="0" y="0"/>
                </a:moveTo>
                <a:lnTo>
                  <a:pt x="3852296" y="0"/>
                </a:lnTo>
                <a:lnTo>
                  <a:pt x="3852296" y="5205806"/>
                </a:lnTo>
                <a:lnTo>
                  <a:pt x="0" y="52058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6426043" y="8939185"/>
            <a:ext cx="2993023" cy="1552630"/>
          </a:xfrm>
          <a:custGeom>
            <a:avLst/>
            <a:gdLst/>
            <a:ahLst/>
            <a:cxnLst/>
            <a:rect r="r" b="b" t="t" l="l"/>
            <a:pathLst>
              <a:path h="1552630" w="2993023">
                <a:moveTo>
                  <a:pt x="2993023" y="0"/>
                </a:moveTo>
                <a:lnTo>
                  <a:pt x="0" y="0"/>
                </a:lnTo>
                <a:lnTo>
                  <a:pt x="0" y="1552630"/>
                </a:lnTo>
                <a:lnTo>
                  <a:pt x="2993023" y="1552630"/>
                </a:lnTo>
                <a:lnTo>
                  <a:pt x="2993023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033844" y="-181449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0"/>
                </a:lnTo>
                <a:lnTo>
                  <a:pt x="0" y="38692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637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2891256" y="4276745"/>
            <a:ext cx="3201099" cy="3111291"/>
            <a:chOff x="0" y="0"/>
            <a:chExt cx="4268132" cy="4148388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4268132" cy="4148388"/>
              <a:chOff x="0" y="0"/>
              <a:chExt cx="843088" cy="819435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843088" cy="819435"/>
              </a:xfrm>
              <a:custGeom>
                <a:avLst/>
                <a:gdLst/>
                <a:ahLst/>
                <a:cxnLst/>
                <a:rect r="r" b="b" t="t" l="l"/>
                <a:pathLst>
                  <a:path h="819435" w="843088">
                    <a:moveTo>
                      <a:pt x="123344" y="0"/>
                    </a:moveTo>
                    <a:lnTo>
                      <a:pt x="719743" y="0"/>
                    </a:lnTo>
                    <a:cubicBezTo>
                      <a:pt x="752456" y="0"/>
                      <a:pt x="783829" y="12995"/>
                      <a:pt x="806961" y="36127"/>
                    </a:cubicBezTo>
                    <a:cubicBezTo>
                      <a:pt x="830093" y="59258"/>
                      <a:pt x="843088" y="90631"/>
                      <a:pt x="843088" y="123344"/>
                    </a:cubicBezTo>
                    <a:lnTo>
                      <a:pt x="843088" y="696090"/>
                    </a:lnTo>
                    <a:cubicBezTo>
                      <a:pt x="843088" y="728803"/>
                      <a:pt x="830093" y="760176"/>
                      <a:pt x="806961" y="783308"/>
                    </a:cubicBezTo>
                    <a:cubicBezTo>
                      <a:pt x="783829" y="806439"/>
                      <a:pt x="752456" y="819435"/>
                      <a:pt x="719743" y="819435"/>
                    </a:cubicBezTo>
                    <a:lnTo>
                      <a:pt x="123344" y="819435"/>
                    </a:lnTo>
                    <a:cubicBezTo>
                      <a:pt x="90631" y="819435"/>
                      <a:pt x="59258" y="806439"/>
                      <a:pt x="36127" y="783308"/>
                    </a:cubicBezTo>
                    <a:cubicBezTo>
                      <a:pt x="12995" y="760176"/>
                      <a:pt x="0" y="728803"/>
                      <a:pt x="0" y="696090"/>
                    </a:cubicBezTo>
                    <a:lnTo>
                      <a:pt x="0" y="123344"/>
                    </a:lnTo>
                    <a:cubicBezTo>
                      <a:pt x="0" y="90631"/>
                      <a:pt x="12995" y="59258"/>
                      <a:pt x="36127" y="36127"/>
                    </a:cubicBezTo>
                    <a:cubicBezTo>
                      <a:pt x="59258" y="12995"/>
                      <a:pt x="90631" y="0"/>
                      <a:pt x="123344" y="0"/>
                    </a:cubicBezTo>
                    <a:close/>
                  </a:path>
                </a:pathLst>
              </a:custGeom>
              <a:solidFill>
                <a:srgbClr val="85D27D">
                  <a:alpha val="69804"/>
                </a:srgbClr>
              </a:solidFill>
              <a:ln w="38100" cap="rnd">
                <a:solidFill>
                  <a:srgbClr val="FFFFFF">
                    <a:alpha val="69804"/>
                  </a:srgbClr>
                </a:solidFill>
                <a:prstDash val="lgDash"/>
                <a:round/>
              </a:ln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28575"/>
                <a:ext cx="843088" cy="7908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00"/>
                  </a:lnSpc>
                </a:pPr>
              </a:p>
            </p:txBody>
          </p:sp>
        </p:grpSp>
        <p:sp>
          <p:nvSpPr>
            <p:cNvPr name="TextBox 17" id="17"/>
            <p:cNvSpPr txBox="true"/>
            <p:nvPr/>
          </p:nvSpPr>
          <p:spPr>
            <a:xfrm rot="0">
              <a:off x="146028" y="2457491"/>
              <a:ext cx="3976076" cy="11317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200">
                  <a:solidFill>
                    <a:srgbClr val="054523"/>
                  </a:solidFill>
                  <a:latin typeface="Sniglet"/>
                  <a:ea typeface="Sniglet"/>
                  <a:cs typeface="Sniglet"/>
                  <a:sym typeface="Sniglet"/>
                </a:rPr>
                <a:t>Avoidance of certain situations, such as refusing to go to school</a:t>
              </a:r>
            </a:p>
          </p:txBody>
        </p:sp>
        <p:sp>
          <p:nvSpPr>
            <p:cNvPr name="Freeform 18" id="18"/>
            <p:cNvSpPr/>
            <p:nvPr/>
          </p:nvSpPr>
          <p:spPr>
            <a:xfrm flipH="false" flipV="false" rot="0">
              <a:off x="1023507" y="414413"/>
              <a:ext cx="2221118" cy="1659781"/>
            </a:xfrm>
            <a:custGeom>
              <a:avLst/>
              <a:gdLst/>
              <a:ahLst/>
              <a:cxnLst/>
              <a:rect r="r" b="b" t="t" l="l"/>
              <a:pathLst>
                <a:path h="1659781" w="2221118">
                  <a:moveTo>
                    <a:pt x="0" y="0"/>
                  </a:moveTo>
                  <a:lnTo>
                    <a:pt x="2221118" y="0"/>
                  </a:lnTo>
                  <a:lnTo>
                    <a:pt x="2221118" y="1659781"/>
                  </a:lnTo>
                  <a:lnTo>
                    <a:pt x="0" y="1659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258105" y="447982"/>
              <a:ext cx="1751922" cy="1751922"/>
            </a:xfrm>
            <a:custGeom>
              <a:avLst/>
              <a:gdLst/>
              <a:ahLst/>
              <a:cxnLst/>
              <a:rect r="r" b="b" t="t" l="l"/>
              <a:pathLst>
                <a:path h="1751922" w="1751922">
                  <a:moveTo>
                    <a:pt x="0" y="0"/>
                  </a:moveTo>
                  <a:lnTo>
                    <a:pt x="1751922" y="0"/>
                  </a:lnTo>
                  <a:lnTo>
                    <a:pt x="1751922" y="1751922"/>
                  </a:lnTo>
                  <a:lnTo>
                    <a:pt x="0" y="1751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419066" y="4276745"/>
            <a:ext cx="3201099" cy="3111291"/>
            <a:chOff x="0" y="0"/>
            <a:chExt cx="4268132" cy="4148388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0" y="0"/>
              <a:ext cx="4268132" cy="4148388"/>
              <a:chOff x="0" y="0"/>
              <a:chExt cx="843088" cy="819435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43088" cy="819435"/>
              </a:xfrm>
              <a:custGeom>
                <a:avLst/>
                <a:gdLst/>
                <a:ahLst/>
                <a:cxnLst/>
                <a:rect r="r" b="b" t="t" l="l"/>
                <a:pathLst>
                  <a:path h="819435" w="843088">
                    <a:moveTo>
                      <a:pt x="123344" y="0"/>
                    </a:moveTo>
                    <a:lnTo>
                      <a:pt x="719743" y="0"/>
                    </a:lnTo>
                    <a:cubicBezTo>
                      <a:pt x="752456" y="0"/>
                      <a:pt x="783829" y="12995"/>
                      <a:pt x="806961" y="36127"/>
                    </a:cubicBezTo>
                    <a:cubicBezTo>
                      <a:pt x="830093" y="59258"/>
                      <a:pt x="843088" y="90631"/>
                      <a:pt x="843088" y="123344"/>
                    </a:cubicBezTo>
                    <a:lnTo>
                      <a:pt x="843088" y="696090"/>
                    </a:lnTo>
                    <a:cubicBezTo>
                      <a:pt x="843088" y="728803"/>
                      <a:pt x="830093" y="760176"/>
                      <a:pt x="806961" y="783308"/>
                    </a:cubicBezTo>
                    <a:cubicBezTo>
                      <a:pt x="783829" y="806439"/>
                      <a:pt x="752456" y="819435"/>
                      <a:pt x="719743" y="819435"/>
                    </a:cubicBezTo>
                    <a:lnTo>
                      <a:pt x="123344" y="819435"/>
                    </a:lnTo>
                    <a:cubicBezTo>
                      <a:pt x="90631" y="819435"/>
                      <a:pt x="59258" y="806439"/>
                      <a:pt x="36127" y="783308"/>
                    </a:cubicBezTo>
                    <a:cubicBezTo>
                      <a:pt x="12995" y="760176"/>
                      <a:pt x="0" y="728803"/>
                      <a:pt x="0" y="696090"/>
                    </a:cubicBezTo>
                    <a:lnTo>
                      <a:pt x="0" y="123344"/>
                    </a:lnTo>
                    <a:cubicBezTo>
                      <a:pt x="0" y="90631"/>
                      <a:pt x="12995" y="59258"/>
                      <a:pt x="36127" y="36127"/>
                    </a:cubicBezTo>
                    <a:cubicBezTo>
                      <a:pt x="59258" y="12995"/>
                      <a:pt x="90631" y="0"/>
                      <a:pt x="123344" y="0"/>
                    </a:cubicBezTo>
                    <a:close/>
                  </a:path>
                </a:pathLst>
              </a:custGeom>
              <a:solidFill>
                <a:srgbClr val="85D27D">
                  <a:alpha val="69804"/>
                </a:srgbClr>
              </a:solidFill>
              <a:ln w="38100" cap="rnd">
                <a:solidFill>
                  <a:srgbClr val="FFFFFF">
                    <a:alpha val="69804"/>
                  </a:srgbClr>
                </a:solidFill>
                <a:prstDash val="lgDash"/>
                <a:round/>
              </a:ln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28575"/>
                <a:ext cx="843088" cy="7908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00"/>
                  </a:lnSpc>
                </a:pPr>
              </a:p>
            </p:txBody>
          </p:sp>
        </p:grpSp>
        <p:sp>
          <p:nvSpPr>
            <p:cNvPr name="Freeform 24" id="24"/>
            <p:cNvSpPr/>
            <p:nvPr/>
          </p:nvSpPr>
          <p:spPr>
            <a:xfrm flipH="false" flipV="false" rot="0">
              <a:off x="1572446" y="369233"/>
              <a:ext cx="1291288" cy="1830671"/>
            </a:xfrm>
            <a:custGeom>
              <a:avLst/>
              <a:gdLst/>
              <a:ahLst/>
              <a:cxnLst/>
              <a:rect r="r" b="b" t="t" l="l"/>
              <a:pathLst>
                <a:path h="1830671" w="1291288">
                  <a:moveTo>
                    <a:pt x="0" y="0"/>
                  </a:moveTo>
                  <a:lnTo>
                    <a:pt x="1291288" y="0"/>
                  </a:lnTo>
                  <a:lnTo>
                    <a:pt x="1291288" y="1830671"/>
                  </a:lnTo>
                  <a:lnTo>
                    <a:pt x="0" y="1830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258105" y="447982"/>
              <a:ext cx="1751922" cy="1751922"/>
            </a:xfrm>
            <a:custGeom>
              <a:avLst/>
              <a:gdLst/>
              <a:ahLst/>
              <a:cxnLst/>
              <a:rect r="r" b="b" t="t" l="l"/>
              <a:pathLst>
                <a:path h="1751922" w="1751922">
                  <a:moveTo>
                    <a:pt x="0" y="0"/>
                  </a:moveTo>
                  <a:lnTo>
                    <a:pt x="1751922" y="0"/>
                  </a:lnTo>
                  <a:lnTo>
                    <a:pt x="1751922" y="1751922"/>
                  </a:lnTo>
                  <a:lnTo>
                    <a:pt x="0" y="1751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296560" y="2406199"/>
              <a:ext cx="3691213" cy="1271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400">
                  <a:solidFill>
                    <a:srgbClr val="054523"/>
                  </a:solidFill>
                  <a:latin typeface="Sniglet"/>
                  <a:ea typeface="Sniglet"/>
                  <a:cs typeface="Sniglet"/>
                  <a:sym typeface="Sniglet"/>
                </a:rPr>
                <a:t>Changes in mood, behavior, sleep, or appetite</a:t>
              </a: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10237936" y="6575700"/>
            <a:ext cx="4343920" cy="2041642"/>
          </a:xfrm>
          <a:custGeom>
            <a:avLst/>
            <a:gdLst/>
            <a:ahLst/>
            <a:cxnLst/>
            <a:rect r="r" b="b" t="t" l="l"/>
            <a:pathLst>
              <a:path h="2041642" w="4343920">
                <a:moveTo>
                  <a:pt x="0" y="0"/>
                </a:moveTo>
                <a:lnTo>
                  <a:pt x="4343920" y="0"/>
                </a:lnTo>
                <a:lnTo>
                  <a:pt x="4343920" y="2041642"/>
                </a:lnTo>
                <a:lnTo>
                  <a:pt x="0" y="20416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4083436" y="6874604"/>
            <a:ext cx="4017838" cy="3485475"/>
          </a:xfrm>
          <a:custGeom>
            <a:avLst/>
            <a:gdLst/>
            <a:ahLst/>
            <a:cxnLst/>
            <a:rect r="r" b="b" t="t" l="l"/>
            <a:pathLst>
              <a:path h="3485475" w="4017838">
                <a:moveTo>
                  <a:pt x="0" y="0"/>
                </a:moveTo>
                <a:lnTo>
                  <a:pt x="4017839" y="0"/>
                </a:lnTo>
                <a:lnTo>
                  <a:pt x="4017839" y="3485475"/>
                </a:lnTo>
                <a:lnTo>
                  <a:pt x="0" y="348547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2486836" y="4276745"/>
            <a:ext cx="3201099" cy="3111291"/>
            <a:chOff x="0" y="0"/>
            <a:chExt cx="4268132" cy="4148388"/>
          </a:xfrm>
        </p:grpSpPr>
        <p:grpSp>
          <p:nvGrpSpPr>
            <p:cNvPr name="Group 30" id="30"/>
            <p:cNvGrpSpPr/>
            <p:nvPr/>
          </p:nvGrpSpPr>
          <p:grpSpPr>
            <a:xfrm rot="0">
              <a:off x="0" y="0"/>
              <a:ext cx="4268132" cy="4148388"/>
              <a:chOff x="0" y="0"/>
              <a:chExt cx="843088" cy="819435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43088" cy="819435"/>
              </a:xfrm>
              <a:custGeom>
                <a:avLst/>
                <a:gdLst/>
                <a:ahLst/>
                <a:cxnLst/>
                <a:rect r="r" b="b" t="t" l="l"/>
                <a:pathLst>
                  <a:path h="819435" w="843088">
                    <a:moveTo>
                      <a:pt x="123344" y="0"/>
                    </a:moveTo>
                    <a:lnTo>
                      <a:pt x="719743" y="0"/>
                    </a:lnTo>
                    <a:cubicBezTo>
                      <a:pt x="752456" y="0"/>
                      <a:pt x="783829" y="12995"/>
                      <a:pt x="806961" y="36127"/>
                    </a:cubicBezTo>
                    <a:cubicBezTo>
                      <a:pt x="830093" y="59258"/>
                      <a:pt x="843088" y="90631"/>
                      <a:pt x="843088" y="123344"/>
                    </a:cubicBezTo>
                    <a:lnTo>
                      <a:pt x="843088" y="696090"/>
                    </a:lnTo>
                    <a:cubicBezTo>
                      <a:pt x="843088" y="728803"/>
                      <a:pt x="830093" y="760176"/>
                      <a:pt x="806961" y="783308"/>
                    </a:cubicBezTo>
                    <a:cubicBezTo>
                      <a:pt x="783829" y="806439"/>
                      <a:pt x="752456" y="819435"/>
                      <a:pt x="719743" y="819435"/>
                    </a:cubicBezTo>
                    <a:lnTo>
                      <a:pt x="123344" y="819435"/>
                    </a:lnTo>
                    <a:cubicBezTo>
                      <a:pt x="90631" y="819435"/>
                      <a:pt x="59258" y="806439"/>
                      <a:pt x="36127" y="783308"/>
                    </a:cubicBezTo>
                    <a:cubicBezTo>
                      <a:pt x="12995" y="760176"/>
                      <a:pt x="0" y="728803"/>
                      <a:pt x="0" y="696090"/>
                    </a:cubicBezTo>
                    <a:lnTo>
                      <a:pt x="0" y="123344"/>
                    </a:lnTo>
                    <a:cubicBezTo>
                      <a:pt x="0" y="90631"/>
                      <a:pt x="12995" y="59258"/>
                      <a:pt x="36127" y="36127"/>
                    </a:cubicBezTo>
                    <a:cubicBezTo>
                      <a:pt x="59258" y="12995"/>
                      <a:pt x="90631" y="0"/>
                      <a:pt x="123344" y="0"/>
                    </a:cubicBezTo>
                    <a:close/>
                  </a:path>
                </a:pathLst>
              </a:custGeom>
              <a:solidFill>
                <a:srgbClr val="85D27D">
                  <a:alpha val="69804"/>
                </a:srgbClr>
              </a:solidFill>
              <a:ln w="38100" cap="rnd">
                <a:solidFill>
                  <a:srgbClr val="FFFFFF">
                    <a:alpha val="69804"/>
                  </a:srgbClr>
                </a:solidFill>
                <a:prstDash val="lgDash"/>
                <a:round/>
              </a:ln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28575"/>
                <a:ext cx="843088" cy="7908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00"/>
                  </a:lnSpc>
                </a:pPr>
              </a:p>
            </p:txBody>
          </p:sp>
        </p:grpSp>
        <p:sp>
          <p:nvSpPr>
            <p:cNvPr name="Freeform 33" id="33"/>
            <p:cNvSpPr/>
            <p:nvPr/>
          </p:nvSpPr>
          <p:spPr>
            <a:xfrm flipH="false" flipV="false" rot="0">
              <a:off x="961106" y="414413"/>
              <a:ext cx="2345921" cy="1731716"/>
            </a:xfrm>
            <a:custGeom>
              <a:avLst/>
              <a:gdLst/>
              <a:ahLst/>
              <a:cxnLst/>
              <a:rect r="r" b="b" t="t" l="l"/>
              <a:pathLst>
                <a:path h="1731716" w="2345921">
                  <a:moveTo>
                    <a:pt x="0" y="0"/>
                  </a:moveTo>
                  <a:lnTo>
                    <a:pt x="2345920" y="0"/>
                  </a:lnTo>
                  <a:lnTo>
                    <a:pt x="2345920" y="1731716"/>
                  </a:lnTo>
                  <a:lnTo>
                    <a:pt x="0" y="1731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1258105" y="394207"/>
              <a:ext cx="1751922" cy="1751922"/>
            </a:xfrm>
            <a:custGeom>
              <a:avLst/>
              <a:gdLst/>
              <a:ahLst/>
              <a:cxnLst/>
              <a:rect r="r" b="b" t="t" l="l"/>
              <a:pathLst>
                <a:path h="1751922" w="1751922">
                  <a:moveTo>
                    <a:pt x="0" y="0"/>
                  </a:moveTo>
                  <a:lnTo>
                    <a:pt x="1751922" y="0"/>
                  </a:lnTo>
                  <a:lnTo>
                    <a:pt x="1751922" y="1751922"/>
                  </a:lnTo>
                  <a:lnTo>
                    <a:pt x="0" y="1751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471356" y="2581104"/>
              <a:ext cx="3325419" cy="8655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400">
                  <a:solidFill>
                    <a:srgbClr val="054523"/>
                  </a:solidFill>
                  <a:latin typeface="Sniglet"/>
                  <a:ea typeface="Sniglet"/>
                  <a:cs typeface="Sniglet"/>
                  <a:sym typeface="Sniglet"/>
                </a:rPr>
                <a:t>Withdrawal from social interaction</a:t>
              </a: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5959027" y="4276745"/>
            <a:ext cx="3201099" cy="3111291"/>
            <a:chOff x="0" y="0"/>
            <a:chExt cx="4268132" cy="4148388"/>
          </a:xfrm>
        </p:grpSpPr>
        <p:grpSp>
          <p:nvGrpSpPr>
            <p:cNvPr name="Group 37" id="37"/>
            <p:cNvGrpSpPr/>
            <p:nvPr/>
          </p:nvGrpSpPr>
          <p:grpSpPr>
            <a:xfrm rot="0">
              <a:off x="0" y="0"/>
              <a:ext cx="4268132" cy="4148388"/>
              <a:chOff x="0" y="0"/>
              <a:chExt cx="843088" cy="81943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843088" cy="819435"/>
              </a:xfrm>
              <a:custGeom>
                <a:avLst/>
                <a:gdLst/>
                <a:ahLst/>
                <a:cxnLst/>
                <a:rect r="r" b="b" t="t" l="l"/>
                <a:pathLst>
                  <a:path h="819435" w="843088">
                    <a:moveTo>
                      <a:pt x="123344" y="0"/>
                    </a:moveTo>
                    <a:lnTo>
                      <a:pt x="719743" y="0"/>
                    </a:lnTo>
                    <a:cubicBezTo>
                      <a:pt x="752456" y="0"/>
                      <a:pt x="783829" y="12995"/>
                      <a:pt x="806961" y="36127"/>
                    </a:cubicBezTo>
                    <a:cubicBezTo>
                      <a:pt x="830093" y="59258"/>
                      <a:pt x="843088" y="90631"/>
                      <a:pt x="843088" y="123344"/>
                    </a:cubicBezTo>
                    <a:lnTo>
                      <a:pt x="843088" y="696090"/>
                    </a:lnTo>
                    <a:cubicBezTo>
                      <a:pt x="843088" y="728803"/>
                      <a:pt x="830093" y="760176"/>
                      <a:pt x="806961" y="783308"/>
                    </a:cubicBezTo>
                    <a:cubicBezTo>
                      <a:pt x="783829" y="806439"/>
                      <a:pt x="752456" y="819435"/>
                      <a:pt x="719743" y="819435"/>
                    </a:cubicBezTo>
                    <a:lnTo>
                      <a:pt x="123344" y="819435"/>
                    </a:lnTo>
                    <a:cubicBezTo>
                      <a:pt x="90631" y="819435"/>
                      <a:pt x="59258" y="806439"/>
                      <a:pt x="36127" y="783308"/>
                    </a:cubicBezTo>
                    <a:cubicBezTo>
                      <a:pt x="12995" y="760176"/>
                      <a:pt x="0" y="728803"/>
                      <a:pt x="0" y="696090"/>
                    </a:cubicBezTo>
                    <a:lnTo>
                      <a:pt x="0" y="123344"/>
                    </a:lnTo>
                    <a:cubicBezTo>
                      <a:pt x="0" y="90631"/>
                      <a:pt x="12995" y="59258"/>
                      <a:pt x="36127" y="36127"/>
                    </a:cubicBezTo>
                    <a:cubicBezTo>
                      <a:pt x="59258" y="12995"/>
                      <a:pt x="90631" y="0"/>
                      <a:pt x="123344" y="0"/>
                    </a:cubicBezTo>
                    <a:close/>
                  </a:path>
                </a:pathLst>
              </a:custGeom>
              <a:solidFill>
                <a:srgbClr val="85D27D">
                  <a:alpha val="69804"/>
                </a:srgbClr>
              </a:solidFill>
              <a:ln w="38100" cap="rnd">
                <a:solidFill>
                  <a:srgbClr val="FFFFFF">
                    <a:alpha val="69804"/>
                  </a:srgbClr>
                </a:solidFill>
                <a:prstDash val="lgDash"/>
                <a:round/>
              </a:ln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28575"/>
                <a:ext cx="843088" cy="7908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00"/>
                  </a:lnSpc>
                </a:pPr>
              </a:p>
            </p:txBody>
          </p:sp>
        </p:grpSp>
        <p:sp>
          <p:nvSpPr>
            <p:cNvPr name="Freeform 40" id="40"/>
            <p:cNvSpPr/>
            <p:nvPr/>
          </p:nvSpPr>
          <p:spPr>
            <a:xfrm flipH="false" flipV="false" rot="0">
              <a:off x="1314099" y="381933"/>
              <a:ext cx="1639935" cy="2083058"/>
            </a:xfrm>
            <a:custGeom>
              <a:avLst/>
              <a:gdLst/>
              <a:ahLst/>
              <a:cxnLst/>
              <a:rect r="r" b="b" t="t" l="l"/>
              <a:pathLst>
                <a:path h="2083058" w="1639935">
                  <a:moveTo>
                    <a:pt x="0" y="0"/>
                  </a:moveTo>
                  <a:lnTo>
                    <a:pt x="1639934" y="0"/>
                  </a:lnTo>
                  <a:lnTo>
                    <a:pt x="1639934" y="2083058"/>
                  </a:lnTo>
                  <a:lnTo>
                    <a:pt x="0" y="2083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1258105" y="541570"/>
              <a:ext cx="1751922" cy="1751922"/>
            </a:xfrm>
            <a:custGeom>
              <a:avLst/>
              <a:gdLst/>
              <a:ahLst/>
              <a:cxnLst/>
              <a:rect r="r" b="b" t="t" l="l"/>
              <a:pathLst>
                <a:path h="1751922" w="1751922">
                  <a:moveTo>
                    <a:pt x="0" y="0"/>
                  </a:moveTo>
                  <a:lnTo>
                    <a:pt x="1751922" y="0"/>
                  </a:lnTo>
                  <a:lnTo>
                    <a:pt x="1751922" y="1751922"/>
                  </a:lnTo>
                  <a:lnTo>
                    <a:pt x="0" y="1751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2" id="42"/>
            <p:cNvSpPr txBox="true"/>
            <p:nvPr/>
          </p:nvSpPr>
          <p:spPr>
            <a:xfrm rot="0">
              <a:off x="471356" y="2708261"/>
              <a:ext cx="3325419" cy="8655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400">
                  <a:solidFill>
                    <a:srgbClr val="054523"/>
                  </a:solidFill>
                  <a:latin typeface="Sniglet"/>
                  <a:ea typeface="Sniglet"/>
                  <a:cs typeface="Sniglet"/>
                  <a:sym typeface="Sniglet"/>
                </a:rPr>
                <a:t>Unexplained injury or loss of property</a:t>
              </a:r>
            </a:p>
          </p:txBody>
        </p:sp>
      </p:grpSp>
      <p:sp>
        <p:nvSpPr>
          <p:cNvPr name="TextBox 43" id="43"/>
          <p:cNvSpPr txBox="true"/>
          <p:nvPr/>
        </p:nvSpPr>
        <p:spPr>
          <a:xfrm rot="0">
            <a:off x="5101881" y="3018534"/>
            <a:ext cx="8116489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It's crucial to recognize the signs of bullying: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5303190" y="1514219"/>
            <a:ext cx="7713871" cy="1456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RECOGNIZING THE SIGNS OF BULLYING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DAGmdxystr8</dc:identifier>
  <dcterms:modified xsi:type="dcterms:W3CDTF">2011-08-01T06:04:30Z</dcterms:modified>
  <cp:revision>1</cp:revision>
  <dc:title>Bullying - Teens</dc:title>
</cp:coreProperties>
</file>